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79" r:id="rId4"/>
    <p:sldId id="275" r:id="rId5"/>
    <p:sldId id="258" r:id="rId6"/>
    <p:sldId id="277" r:id="rId7"/>
    <p:sldId id="259" r:id="rId8"/>
    <p:sldId id="260" r:id="rId9"/>
    <p:sldId id="261" r:id="rId10"/>
    <p:sldId id="262" r:id="rId11"/>
    <p:sldId id="280" r:id="rId12"/>
    <p:sldId id="263" r:id="rId13"/>
    <p:sldId id="264" r:id="rId14"/>
    <p:sldId id="265" r:id="rId15"/>
    <p:sldId id="266" r:id="rId16"/>
    <p:sldId id="269" r:id="rId17"/>
    <p:sldId id="26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95" autoAdjust="0"/>
    <p:restoredTop sz="94660"/>
  </p:normalViewPr>
  <p:slideViewPr>
    <p:cSldViewPr snapToGrid="0">
      <p:cViewPr>
        <p:scale>
          <a:sx n="60" d="100"/>
          <a:sy n="60" d="100"/>
        </p:scale>
        <p:origin x="1195" y="5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42775" units="1/cm"/>
          <inkml:channelProperty channel="T" name="resolution" value="1" units="1/dev"/>
        </inkml:channelProperties>
      </inkml:inkSource>
      <inkml:timestamp xml:id="ts0" timeString="2021-09-11T06:39:36.50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3775 16475 0,'35'17'157,"0"-17"-157,1 0 15,-1 18 1,18 0-1,0-18 1,-18 0 0,0 0-1,0 0 1,1 0 15,-1 0-15,18 0-1,-35 0 1,-1 0-16,19 0 31,-19 0-31,18 0 16,-17 0 0,17 0-1,-17 0 1,0 0 78,-1 0-79,1 0-15,0 0 16,34 0-16,-16 0 15,70 0 1,-1 0 0,1 0-1,0 0 1,-53 0 0,-18 0-1,18 0 1,71 0-1,-89 0 1,88 0 0,-87 0-1,17 0 1</inkml:trace>
  <inkml:trace contextRef="#ctx0" brushRef="#br0" timeOffset="2977.12">8043 14975 0</inkml:trace>
  <inkml:trace contextRef="#ctx0" brushRef="#br0" timeOffset="3298.26">8043 14975 0</inkml:trace>
  <inkml:trace contextRef="#ctx0" brushRef="#br0" timeOffset="3643.02">8043 14975 0,'0'18'31</inkml:trace>
  <inkml:trace contextRef="#ctx0" brushRef="#br0" timeOffset="3770.2">8043 14993 0</inkml:trace>
  <inkml:trace contextRef="#ctx0" brushRef="#br0" timeOffset="3977.64">8043 14993 0</inkml:trace>
  <inkml:trace contextRef="#ctx0" brushRef="#br0" timeOffset="5416.91">10918 15117 0</inkml:trace>
  <inkml:trace contextRef="#ctx0" brushRef="#br0" timeOffset="5634.81">10901 15117 0</inkml:trace>
  <inkml:trace contextRef="#ctx0" brushRef="#br0" timeOffset="5848.74">10901 15117 0</inkml:trace>
  <inkml:trace contextRef="#ctx0" brushRef="#br0" timeOffset="8538.67">7108 15275 0,'36'0'125,"-1"18"-109,-17-18-16,-1 0 15,36 0-15,-35 18 16,-1-18-1,36 0 1,18 0 0,35 17-1,-89-17-15,19 0 16,34 0 0,-17 0-1,-18 0 1</inkml:trace>
  <inkml:trace contextRef="#ctx0" brushRef="#br0" timeOffset="12523.35">10072 15328 0,'0'35'78,"53"-35"-63,-36 0-15,54 0 16,52 0 0,-52 0-16,17 0 15,0 0 1,-35 0 0,-35 0 15,0 0 0,-1 0-15,1 0-1,52 0 1</inkml:trace>
  <inkml:trace contextRef="#ctx0" brushRef="#br0" timeOffset="17353.99">8096 15452 0,'18'0'125,"35"0"-125,0 0 15,0 0 1,35 0-1,-18 0-15,71 0 16,-35 0 0,0 0-1,-18 0 1,-52 0 0,34 0-1,-17 0 1,0 0-1</inkml:trace>
  <inkml:trace contextRef="#ctx0" brushRef="#br0" timeOffset="20592.72">11307 15469 0,'0'-17'31,"17"17"16,18 0-31,-17 0-1,35 0 1,35 0 0,-17 0-1,-1 0 1,1 0-1,-36 0 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EC3B5-0CAF-4191-92F5-10C8EE1FFA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FE8CEA-BA61-4CEE-B0D4-8A8DB4D4D7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5DEB0D-5CE6-4231-B91E-6DF6003E9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A870F-0E16-45DA-A9D1-29088D6660A2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FC624-178F-4467-BC88-1E7BE34AE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1D24BA-3F2B-4DFF-A763-AF8647A58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E4AF1-5532-43AE-8227-C1D55B82DF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754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C34F7-4A8B-4D4C-B2EC-39E304135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411C4B-1986-4C5A-BE60-8DD0591D03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A08C65-85E2-4D39-B0E3-BDEBC6EC2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A870F-0E16-45DA-A9D1-29088D6660A2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6AAC1-FBA7-46B5-AD4D-B92E458CF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6FE277-43A8-4793-A7C1-A8F895DA3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E4AF1-5532-43AE-8227-C1D55B82DF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479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BA3464-64F3-4910-B9C0-1271B7EB93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3C3708-08F3-4FBE-AB6D-DC625705E3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A638FE-0A89-4339-9134-2B617480B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A870F-0E16-45DA-A9D1-29088D6660A2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8EB1B9-FD5F-4607-945C-D1F952B38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1C2998-6F40-4EA7-9232-34971C379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E4AF1-5532-43AE-8227-C1D55B82DF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3589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14400" y="152400"/>
            <a:ext cx="10261600" cy="5334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8BE1BDA-8A00-40AF-964F-6B53B88C72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25571CD-57B6-41AA-BA47-23C20A711F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2ABCE414-256A-476A-99B9-0D649A35FF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2A2A7-3DF7-4879-850E-9427FF34977E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976248509"/>
      </p:ext>
    </p:extLst>
  </p:cSld>
  <p:clrMapOvr>
    <a:masterClrMapping/>
  </p:clrMapOvr>
  <p:transition>
    <p:blinds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>
            <a:extLst>
              <a:ext uri="{FF2B5EF4-FFF2-40B4-BE49-F238E27FC236}">
                <a16:creationId xmlns:a16="http://schemas.microsoft.com/office/drawing/2014/main" id="{06E4FC10-0928-4FE2-957E-5C68E4008754}"/>
              </a:ext>
            </a:extLst>
          </p:cNvPr>
          <p:cNvSpPr>
            <a:spLocks/>
          </p:cNvSpPr>
          <p:nvPr/>
        </p:nvSpPr>
        <p:spPr bwMode="blackWhite">
          <a:xfrm>
            <a:off x="27517" y="12701"/>
            <a:ext cx="11861800" cy="6780213"/>
          </a:xfrm>
          <a:custGeom>
            <a:avLst/>
            <a:gdLst>
              <a:gd name="T0" fmla="*/ 2147483646 w 3985"/>
              <a:gd name="T1" fmla="*/ 0 h 3619"/>
              <a:gd name="T2" fmla="*/ 0 w 3985"/>
              <a:gd name="T3" fmla="*/ 2147483646 h 3619"/>
              <a:gd name="T4" fmla="*/ 2147483646 w 3985"/>
              <a:gd name="T5" fmla="*/ 2147483646 h 3619"/>
              <a:gd name="T6" fmla="*/ 2147483646 w 3985"/>
              <a:gd name="T7" fmla="*/ 2147483646 h 3619"/>
              <a:gd name="T8" fmla="*/ 2147483646 w 3985"/>
              <a:gd name="T9" fmla="*/ 0 h 3619"/>
              <a:gd name="T10" fmla="*/ 2147483646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grpSp>
        <p:nvGrpSpPr>
          <p:cNvPr id="5" name="Group 8">
            <a:extLst>
              <a:ext uri="{FF2B5EF4-FFF2-40B4-BE49-F238E27FC236}">
                <a16:creationId xmlns:a16="http://schemas.microsoft.com/office/drawing/2014/main" id="{F80EB309-7A03-4F20-9084-2DE81F84F37A}"/>
              </a:ext>
            </a:extLst>
          </p:cNvPr>
          <p:cNvGrpSpPr>
            <a:grpSpLocks/>
          </p:cNvGrpSpPr>
          <p:nvPr/>
        </p:nvGrpSpPr>
        <p:grpSpPr bwMode="auto">
          <a:xfrm>
            <a:off x="260351" y="234950"/>
            <a:ext cx="5050367" cy="1778000"/>
            <a:chOff x="123" y="148"/>
            <a:chExt cx="2386" cy="1120"/>
          </a:xfrm>
        </p:grpSpPr>
        <p:sp>
          <p:nvSpPr>
            <p:cNvPr id="6" name="Freeform 9">
              <a:extLst>
                <a:ext uri="{FF2B5EF4-FFF2-40B4-BE49-F238E27FC236}">
                  <a16:creationId xmlns:a16="http://schemas.microsoft.com/office/drawing/2014/main" id="{F42E68CA-5AB3-4DBE-A4B9-533830FCD59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6376 w 794"/>
                <a:gd name="T1" fmla="*/ 2383 h 414"/>
                <a:gd name="T2" fmla="*/ 5702 w 794"/>
                <a:gd name="T3" fmla="*/ 1919 h 414"/>
                <a:gd name="T4" fmla="*/ 4466 w 794"/>
                <a:gd name="T5" fmla="*/ 1268 h 414"/>
                <a:gd name="T6" fmla="*/ 570 w 794"/>
                <a:gd name="T7" fmla="*/ 0 h 414"/>
                <a:gd name="T8" fmla="*/ 184 w 794"/>
                <a:gd name="T9" fmla="*/ 120 h 414"/>
                <a:gd name="T10" fmla="*/ 0 w 794"/>
                <a:gd name="T11" fmla="*/ 501 h 414"/>
                <a:gd name="T12" fmla="*/ 224 w 794"/>
                <a:gd name="T13" fmla="*/ 936 h 414"/>
                <a:gd name="T14" fmla="*/ 4577 w 794"/>
                <a:gd name="T15" fmla="*/ 2469 h 414"/>
                <a:gd name="T16" fmla="*/ 5531 w 794"/>
                <a:gd name="T17" fmla="*/ 2371 h 414"/>
                <a:gd name="T18" fmla="*/ 6302 w 794"/>
                <a:gd name="T19" fmla="*/ 2498 h 414"/>
                <a:gd name="T20" fmla="*/ 6376 w 794"/>
                <a:gd name="T21" fmla="*/ 2383 h 414"/>
                <a:gd name="T22" fmla="*/ 6376 w 794"/>
                <a:gd name="T23" fmla="*/ 2383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7" name="Freeform 10">
              <a:extLst>
                <a:ext uri="{FF2B5EF4-FFF2-40B4-BE49-F238E27FC236}">
                  <a16:creationId xmlns:a16="http://schemas.microsoft.com/office/drawing/2014/main" id="{38043A6F-F936-4484-B594-6897E45BED7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274 w 1586"/>
                <a:gd name="T1" fmla="*/ 0 h 821"/>
                <a:gd name="T2" fmla="*/ 2664 w 1586"/>
                <a:gd name="T3" fmla="*/ 781 h 821"/>
                <a:gd name="T4" fmla="*/ 2858 w 1586"/>
                <a:gd name="T5" fmla="*/ 960 h 821"/>
                <a:gd name="T6" fmla="*/ 3175 w 1586"/>
                <a:gd name="T7" fmla="*/ 1191 h 821"/>
                <a:gd name="T8" fmla="*/ 3133 w 1586"/>
                <a:gd name="T9" fmla="*/ 1235 h 821"/>
                <a:gd name="T10" fmla="*/ 2702 w 1586"/>
                <a:gd name="T11" fmla="*/ 1184 h 821"/>
                <a:gd name="T12" fmla="*/ 2292 w 1586"/>
                <a:gd name="T13" fmla="*/ 1220 h 821"/>
                <a:gd name="T14" fmla="*/ 83 w 1586"/>
                <a:gd name="T15" fmla="*/ 449 h 821"/>
                <a:gd name="T16" fmla="*/ 0 w 1586"/>
                <a:gd name="T17" fmla="*/ 226 h 821"/>
                <a:gd name="T18" fmla="*/ 92 w 1586"/>
                <a:gd name="T19" fmla="*/ 48 h 821"/>
                <a:gd name="T20" fmla="*/ 274 w 1586"/>
                <a:gd name="T21" fmla="*/ 0 h 821"/>
                <a:gd name="T22" fmla="*/ 27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8" name="Freeform 11">
              <a:extLst>
                <a:ext uri="{FF2B5EF4-FFF2-40B4-BE49-F238E27FC236}">
                  <a16:creationId xmlns:a16="http://schemas.microsoft.com/office/drawing/2014/main" id="{EEF2C4D6-019F-443D-94CA-598B9871576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492 h 747"/>
                <a:gd name="T2" fmla="*/ 1855 w 1049"/>
                <a:gd name="T3" fmla="*/ 1131 h 747"/>
                <a:gd name="T4" fmla="*/ 1889 w 1049"/>
                <a:gd name="T5" fmla="*/ 808 h 747"/>
                <a:gd name="T6" fmla="*/ 2111 w 1049"/>
                <a:gd name="T7" fmla="*/ 639 h 747"/>
                <a:gd name="T8" fmla="*/ 157 w 1049"/>
                <a:gd name="T9" fmla="*/ 0 h 747"/>
                <a:gd name="T10" fmla="*/ 0 w 1049"/>
                <a:gd name="T11" fmla="*/ 192 h 747"/>
                <a:gd name="T12" fmla="*/ 0 w 1049"/>
                <a:gd name="T13" fmla="*/ 492 h 747"/>
                <a:gd name="T14" fmla="*/ 0 w 1049"/>
                <a:gd name="T15" fmla="*/ 492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grpSp>
          <p:nvGrpSpPr>
            <p:cNvPr id="9" name="Group 12">
              <a:extLst>
                <a:ext uri="{FF2B5EF4-FFF2-40B4-BE49-F238E27FC236}">
                  <a16:creationId xmlns:a16="http://schemas.microsoft.com/office/drawing/2014/main" id="{F908A688-FFD6-491F-A6A5-A76A8B11813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>
                <a:extLst>
                  <a:ext uri="{FF2B5EF4-FFF2-40B4-BE49-F238E27FC236}">
                    <a16:creationId xmlns:a16="http://schemas.microsoft.com/office/drawing/2014/main" id="{BDBEBB2B-EFC9-4FCE-B1C3-2C799BA39BEB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219 w 150"/>
                  <a:gd name="T1" fmla="*/ 0 h 173"/>
                  <a:gd name="T2" fmla="*/ 81 w 150"/>
                  <a:gd name="T3" fmla="*/ 101 h 173"/>
                  <a:gd name="T4" fmla="*/ 0 w 150"/>
                  <a:gd name="T5" fmla="*/ 265 h 173"/>
                  <a:gd name="T6" fmla="*/ 160 w 150"/>
                  <a:gd name="T7" fmla="*/ 245 h 173"/>
                  <a:gd name="T8" fmla="*/ 206 w 150"/>
                  <a:gd name="T9" fmla="*/ 129 h 173"/>
                  <a:gd name="T10" fmla="*/ 300 w 150"/>
                  <a:gd name="T11" fmla="*/ 41 h 173"/>
                  <a:gd name="T12" fmla="*/ 219 w 150"/>
                  <a:gd name="T13" fmla="*/ 0 h 173"/>
                  <a:gd name="T14" fmla="*/ 219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1" name="Freeform 14">
                <a:extLst>
                  <a:ext uri="{FF2B5EF4-FFF2-40B4-BE49-F238E27FC236}">
                    <a16:creationId xmlns:a16="http://schemas.microsoft.com/office/drawing/2014/main" id="{F289C27D-48CA-440D-BD5B-1FEA0EB646BF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313 w 1684"/>
                  <a:gd name="T1" fmla="*/ 0 h 880"/>
                  <a:gd name="T2" fmla="*/ 126 w 1684"/>
                  <a:gd name="T3" fmla="*/ 79 h 880"/>
                  <a:gd name="T4" fmla="*/ 0 w 1684"/>
                  <a:gd name="T5" fmla="*/ 314 h 880"/>
                  <a:gd name="T6" fmla="*/ 135 w 1684"/>
                  <a:gd name="T7" fmla="*/ 541 h 880"/>
                  <a:gd name="T8" fmla="*/ 2373 w 1684"/>
                  <a:gd name="T9" fmla="*/ 1308 h 880"/>
                  <a:gd name="T10" fmla="*/ 2855 w 1684"/>
                  <a:gd name="T11" fmla="*/ 1260 h 880"/>
                  <a:gd name="T12" fmla="*/ 3245 w 1684"/>
                  <a:gd name="T13" fmla="*/ 1328 h 880"/>
                  <a:gd name="T14" fmla="*/ 3381 w 1684"/>
                  <a:gd name="T15" fmla="*/ 1220 h 880"/>
                  <a:gd name="T16" fmla="*/ 3015 w 1684"/>
                  <a:gd name="T17" fmla="*/ 1002 h 880"/>
                  <a:gd name="T18" fmla="*/ 2866 w 1684"/>
                  <a:gd name="T19" fmla="*/ 773 h 880"/>
                  <a:gd name="T20" fmla="*/ 2749 w 1684"/>
                  <a:gd name="T21" fmla="*/ 795 h 880"/>
                  <a:gd name="T22" fmla="*/ 2889 w 1684"/>
                  <a:gd name="T23" fmla="*/ 1002 h 880"/>
                  <a:gd name="T24" fmla="*/ 3168 w 1684"/>
                  <a:gd name="T25" fmla="*/ 1222 h 880"/>
                  <a:gd name="T26" fmla="*/ 2837 w 1684"/>
                  <a:gd name="T27" fmla="*/ 1188 h 880"/>
                  <a:gd name="T28" fmla="*/ 2447 w 1684"/>
                  <a:gd name="T29" fmla="*/ 1228 h 880"/>
                  <a:gd name="T30" fmla="*/ 2519 w 1684"/>
                  <a:gd name="T31" fmla="*/ 980 h 880"/>
                  <a:gd name="T32" fmla="*/ 2686 w 1684"/>
                  <a:gd name="T33" fmla="*/ 812 h 880"/>
                  <a:gd name="T34" fmla="*/ 2491 w 1684"/>
                  <a:gd name="T35" fmla="*/ 833 h 880"/>
                  <a:gd name="T36" fmla="*/ 2339 w 1684"/>
                  <a:gd name="T37" fmla="*/ 993 h 880"/>
                  <a:gd name="T38" fmla="*/ 2287 w 1684"/>
                  <a:gd name="T39" fmla="*/ 1194 h 880"/>
                  <a:gd name="T40" fmla="*/ 215 w 1684"/>
                  <a:gd name="T41" fmla="*/ 468 h 880"/>
                  <a:gd name="T42" fmla="*/ 160 w 1684"/>
                  <a:gd name="T43" fmla="*/ 324 h 880"/>
                  <a:gd name="T44" fmla="*/ 207 w 1684"/>
                  <a:gd name="T45" fmla="*/ 144 h 880"/>
                  <a:gd name="T46" fmla="*/ 435 w 1684"/>
                  <a:gd name="T47" fmla="*/ 0 h 880"/>
                  <a:gd name="T48" fmla="*/ 313 w 1684"/>
                  <a:gd name="T49" fmla="*/ 0 h 880"/>
                  <a:gd name="T50" fmla="*/ 313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2" name="Freeform 15">
                <a:extLst>
                  <a:ext uri="{FF2B5EF4-FFF2-40B4-BE49-F238E27FC236}">
                    <a16:creationId xmlns:a16="http://schemas.microsoft.com/office/drawing/2014/main" id="{D70CA030-E44E-4C2F-904D-DEF5102CA9A3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201 w 1190"/>
                  <a:gd name="T1" fmla="*/ 0 h 500"/>
                  <a:gd name="T2" fmla="*/ 2389 w 1190"/>
                  <a:gd name="T3" fmla="*/ 739 h 500"/>
                  <a:gd name="T4" fmla="*/ 2159 w 1190"/>
                  <a:gd name="T5" fmla="*/ 754 h 500"/>
                  <a:gd name="T6" fmla="*/ 0 w 1190"/>
                  <a:gd name="T7" fmla="*/ 41 h 500"/>
                  <a:gd name="T8" fmla="*/ 201 w 1190"/>
                  <a:gd name="T9" fmla="*/ 0 h 500"/>
                  <a:gd name="T10" fmla="*/ 201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3" name="Freeform 16">
                <a:extLst>
                  <a:ext uri="{FF2B5EF4-FFF2-40B4-BE49-F238E27FC236}">
                    <a16:creationId xmlns:a16="http://schemas.microsoft.com/office/drawing/2014/main" id="{55F3E64E-D286-4035-98CC-67222419180E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234 w 160"/>
                  <a:gd name="T1" fmla="*/ 0 h 335"/>
                  <a:gd name="T2" fmla="*/ 38 w 160"/>
                  <a:gd name="T3" fmla="*/ 159 h 335"/>
                  <a:gd name="T4" fmla="*/ 0 w 160"/>
                  <a:gd name="T5" fmla="*/ 344 h 335"/>
                  <a:gd name="T6" fmla="*/ 67 w 160"/>
                  <a:gd name="T7" fmla="*/ 470 h 335"/>
                  <a:gd name="T8" fmla="*/ 189 w 160"/>
                  <a:gd name="T9" fmla="*/ 502 h 335"/>
                  <a:gd name="T10" fmla="*/ 153 w 160"/>
                  <a:gd name="T11" fmla="*/ 230 h 335"/>
                  <a:gd name="T12" fmla="*/ 322 w 160"/>
                  <a:gd name="T13" fmla="*/ 26 h 335"/>
                  <a:gd name="T14" fmla="*/ 234 w 160"/>
                  <a:gd name="T15" fmla="*/ 0 h 335"/>
                  <a:gd name="T16" fmla="*/ 234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4" name="Freeform 17">
                <a:extLst>
                  <a:ext uri="{FF2B5EF4-FFF2-40B4-BE49-F238E27FC236}">
                    <a16:creationId xmlns:a16="http://schemas.microsoft.com/office/drawing/2014/main" id="{215C2A68-A82E-4758-9095-EC074174439D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28 w 489"/>
                  <a:gd name="T1" fmla="*/ 52 h 296"/>
                  <a:gd name="T2" fmla="*/ 319 w 489"/>
                  <a:gd name="T3" fmla="*/ 100 h 296"/>
                  <a:gd name="T4" fmla="*/ 647 w 489"/>
                  <a:gd name="T5" fmla="*/ 207 h 296"/>
                  <a:gd name="T6" fmla="*/ 879 w 489"/>
                  <a:gd name="T7" fmla="*/ 368 h 296"/>
                  <a:gd name="T8" fmla="*/ 651 w 489"/>
                  <a:gd name="T9" fmla="*/ 348 h 296"/>
                  <a:gd name="T10" fmla="*/ 277 w 489"/>
                  <a:gd name="T11" fmla="*/ 221 h 296"/>
                  <a:gd name="T12" fmla="*/ 100 w 489"/>
                  <a:gd name="T13" fmla="*/ 121 h 296"/>
                  <a:gd name="T14" fmla="*/ 213 w 489"/>
                  <a:gd name="T15" fmla="*/ 246 h 296"/>
                  <a:gd name="T16" fmla="*/ 543 w 489"/>
                  <a:gd name="T17" fmla="*/ 408 h 296"/>
                  <a:gd name="T18" fmla="*/ 930 w 489"/>
                  <a:gd name="T19" fmla="*/ 448 h 296"/>
                  <a:gd name="T20" fmla="*/ 976 w 489"/>
                  <a:gd name="T21" fmla="*/ 338 h 296"/>
                  <a:gd name="T22" fmla="*/ 787 w 489"/>
                  <a:gd name="T23" fmla="*/ 182 h 296"/>
                  <a:gd name="T24" fmla="*/ 339 w 489"/>
                  <a:gd name="T25" fmla="*/ 26 h 296"/>
                  <a:gd name="T26" fmla="*/ 0 w 489"/>
                  <a:gd name="T27" fmla="*/ 0 h 296"/>
                  <a:gd name="T28" fmla="*/ 28 w 489"/>
                  <a:gd name="T29" fmla="*/ 52 h 296"/>
                  <a:gd name="T30" fmla="*/ 28 w 489"/>
                  <a:gd name="T31" fmla="*/ 52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</p:grpSp>
      </p:grpSp>
      <p:grpSp>
        <p:nvGrpSpPr>
          <p:cNvPr id="15" name="Group 18">
            <a:extLst>
              <a:ext uri="{FF2B5EF4-FFF2-40B4-BE49-F238E27FC236}">
                <a16:creationId xmlns:a16="http://schemas.microsoft.com/office/drawing/2014/main" id="{88186606-D11B-4993-87DA-BECEFCC6785A}"/>
              </a:ext>
            </a:extLst>
          </p:cNvPr>
          <p:cNvGrpSpPr>
            <a:grpSpLocks/>
          </p:cNvGrpSpPr>
          <p:nvPr/>
        </p:nvGrpSpPr>
        <p:grpSpPr bwMode="auto">
          <a:xfrm>
            <a:off x="10553700" y="4368801"/>
            <a:ext cx="990600" cy="1058863"/>
            <a:chOff x="4986" y="2752"/>
            <a:chExt cx="468" cy="667"/>
          </a:xfrm>
        </p:grpSpPr>
        <p:sp>
          <p:nvSpPr>
            <p:cNvPr id="16" name="Freeform 19">
              <a:extLst>
                <a:ext uri="{FF2B5EF4-FFF2-40B4-BE49-F238E27FC236}">
                  <a16:creationId xmlns:a16="http://schemas.microsoft.com/office/drawing/2014/main" id="{96B5C6B0-B6F0-4D43-A385-CE9042C30AE7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498 w 794"/>
                <a:gd name="T1" fmla="*/ 198 h 414"/>
                <a:gd name="T2" fmla="*/ 445 w 794"/>
                <a:gd name="T3" fmla="*/ 159 h 414"/>
                <a:gd name="T4" fmla="*/ 349 w 794"/>
                <a:gd name="T5" fmla="*/ 105 h 414"/>
                <a:gd name="T6" fmla="*/ 44 w 794"/>
                <a:gd name="T7" fmla="*/ 0 h 414"/>
                <a:gd name="T8" fmla="*/ 14 w 794"/>
                <a:gd name="T9" fmla="*/ 10 h 414"/>
                <a:gd name="T10" fmla="*/ 0 w 794"/>
                <a:gd name="T11" fmla="*/ 42 h 414"/>
                <a:gd name="T12" fmla="*/ 17 w 794"/>
                <a:gd name="T13" fmla="*/ 78 h 414"/>
                <a:gd name="T14" fmla="*/ 358 w 794"/>
                <a:gd name="T15" fmla="*/ 205 h 414"/>
                <a:gd name="T16" fmla="*/ 433 w 794"/>
                <a:gd name="T17" fmla="*/ 197 h 414"/>
                <a:gd name="T18" fmla="*/ 493 w 794"/>
                <a:gd name="T19" fmla="*/ 207 h 414"/>
                <a:gd name="T20" fmla="*/ 498 w 794"/>
                <a:gd name="T21" fmla="*/ 198 h 414"/>
                <a:gd name="T22" fmla="*/ 498 w 794"/>
                <a:gd name="T23" fmla="*/ 198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7" name="Freeform 20">
              <a:extLst>
                <a:ext uri="{FF2B5EF4-FFF2-40B4-BE49-F238E27FC236}">
                  <a16:creationId xmlns:a16="http://schemas.microsoft.com/office/drawing/2014/main" id="{6D4036E8-A70E-4A56-8C0A-6AD4001E5703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21 w 1586"/>
                <a:gd name="T1" fmla="*/ 0 h 821"/>
                <a:gd name="T2" fmla="*/ 208 w 1586"/>
                <a:gd name="T3" fmla="*/ 65 h 821"/>
                <a:gd name="T4" fmla="*/ 223 w 1586"/>
                <a:gd name="T5" fmla="*/ 79 h 821"/>
                <a:gd name="T6" fmla="*/ 248 w 1586"/>
                <a:gd name="T7" fmla="*/ 99 h 821"/>
                <a:gd name="T8" fmla="*/ 245 w 1586"/>
                <a:gd name="T9" fmla="*/ 102 h 821"/>
                <a:gd name="T10" fmla="*/ 211 w 1586"/>
                <a:gd name="T11" fmla="*/ 98 h 821"/>
                <a:gd name="T12" fmla="*/ 179 w 1586"/>
                <a:gd name="T13" fmla="*/ 101 h 821"/>
                <a:gd name="T14" fmla="*/ 7 w 1586"/>
                <a:gd name="T15" fmla="*/ 37 h 821"/>
                <a:gd name="T16" fmla="*/ 0 w 1586"/>
                <a:gd name="T17" fmla="*/ 19 h 821"/>
                <a:gd name="T18" fmla="*/ 7 w 1586"/>
                <a:gd name="T19" fmla="*/ 4 h 821"/>
                <a:gd name="T20" fmla="*/ 21 w 1586"/>
                <a:gd name="T21" fmla="*/ 0 h 821"/>
                <a:gd name="T22" fmla="*/ 21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8" name="Freeform 21">
              <a:extLst>
                <a:ext uri="{FF2B5EF4-FFF2-40B4-BE49-F238E27FC236}">
                  <a16:creationId xmlns:a16="http://schemas.microsoft.com/office/drawing/2014/main" id="{BB1193A9-6FC9-4ACF-A785-6F5A5273D373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41 h 747"/>
                <a:gd name="T2" fmla="*/ 145 w 1049"/>
                <a:gd name="T3" fmla="*/ 94 h 747"/>
                <a:gd name="T4" fmla="*/ 148 w 1049"/>
                <a:gd name="T5" fmla="*/ 67 h 747"/>
                <a:gd name="T6" fmla="*/ 165 w 1049"/>
                <a:gd name="T7" fmla="*/ 53 h 747"/>
                <a:gd name="T8" fmla="*/ 12 w 1049"/>
                <a:gd name="T9" fmla="*/ 0 h 747"/>
                <a:gd name="T10" fmla="*/ 0 w 1049"/>
                <a:gd name="T11" fmla="*/ 16 h 747"/>
                <a:gd name="T12" fmla="*/ 0 w 1049"/>
                <a:gd name="T13" fmla="*/ 41 h 747"/>
                <a:gd name="T14" fmla="*/ 0 w 1049"/>
                <a:gd name="T15" fmla="*/ 41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grpSp>
          <p:nvGrpSpPr>
            <p:cNvPr id="19" name="Group 22">
              <a:extLst>
                <a:ext uri="{FF2B5EF4-FFF2-40B4-BE49-F238E27FC236}">
                  <a16:creationId xmlns:a16="http://schemas.microsoft.com/office/drawing/2014/main" id="{9659CE63-78C2-4BB1-9E4E-65506BCCDF02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>
                <a:extLst>
                  <a:ext uri="{FF2B5EF4-FFF2-40B4-BE49-F238E27FC236}">
                    <a16:creationId xmlns:a16="http://schemas.microsoft.com/office/drawing/2014/main" id="{3B6288D5-7460-4C6D-AEC5-CCA48257A3EA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7 w 150"/>
                  <a:gd name="T1" fmla="*/ 0 h 173"/>
                  <a:gd name="T2" fmla="*/ 6 w 150"/>
                  <a:gd name="T3" fmla="*/ 8 h 173"/>
                  <a:gd name="T4" fmla="*/ 0 w 150"/>
                  <a:gd name="T5" fmla="*/ 22 h 173"/>
                  <a:gd name="T6" fmla="*/ 12 w 150"/>
                  <a:gd name="T7" fmla="*/ 20 h 173"/>
                  <a:gd name="T8" fmla="*/ 16 w 150"/>
                  <a:gd name="T9" fmla="*/ 11 h 173"/>
                  <a:gd name="T10" fmla="*/ 23 w 150"/>
                  <a:gd name="T11" fmla="*/ 4 h 173"/>
                  <a:gd name="T12" fmla="*/ 17 w 150"/>
                  <a:gd name="T13" fmla="*/ 0 h 173"/>
                  <a:gd name="T14" fmla="*/ 17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21" name="Freeform 24">
                <a:extLst>
                  <a:ext uri="{FF2B5EF4-FFF2-40B4-BE49-F238E27FC236}">
                    <a16:creationId xmlns:a16="http://schemas.microsoft.com/office/drawing/2014/main" id="{29627C8D-5F01-49EA-8030-E989F8D5C9D2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25 w 1684"/>
                  <a:gd name="T1" fmla="*/ 0 h 880"/>
                  <a:gd name="T2" fmla="*/ 10 w 1684"/>
                  <a:gd name="T3" fmla="*/ 6 h 880"/>
                  <a:gd name="T4" fmla="*/ 0 w 1684"/>
                  <a:gd name="T5" fmla="*/ 26 h 880"/>
                  <a:gd name="T6" fmla="*/ 11 w 1684"/>
                  <a:gd name="T7" fmla="*/ 45 h 880"/>
                  <a:gd name="T8" fmla="*/ 185 w 1684"/>
                  <a:gd name="T9" fmla="*/ 108 h 880"/>
                  <a:gd name="T10" fmla="*/ 223 w 1684"/>
                  <a:gd name="T11" fmla="*/ 104 h 880"/>
                  <a:gd name="T12" fmla="*/ 253 w 1684"/>
                  <a:gd name="T13" fmla="*/ 110 h 880"/>
                  <a:gd name="T14" fmla="*/ 264 w 1684"/>
                  <a:gd name="T15" fmla="*/ 101 h 880"/>
                  <a:gd name="T16" fmla="*/ 236 w 1684"/>
                  <a:gd name="T17" fmla="*/ 83 h 880"/>
                  <a:gd name="T18" fmla="*/ 224 w 1684"/>
                  <a:gd name="T19" fmla="*/ 64 h 880"/>
                  <a:gd name="T20" fmla="*/ 215 w 1684"/>
                  <a:gd name="T21" fmla="*/ 66 h 880"/>
                  <a:gd name="T22" fmla="*/ 226 w 1684"/>
                  <a:gd name="T23" fmla="*/ 83 h 880"/>
                  <a:gd name="T24" fmla="*/ 248 w 1684"/>
                  <a:gd name="T25" fmla="*/ 101 h 880"/>
                  <a:gd name="T26" fmla="*/ 222 w 1684"/>
                  <a:gd name="T27" fmla="*/ 98 h 880"/>
                  <a:gd name="T28" fmla="*/ 191 w 1684"/>
                  <a:gd name="T29" fmla="*/ 102 h 880"/>
                  <a:gd name="T30" fmla="*/ 197 w 1684"/>
                  <a:gd name="T31" fmla="*/ 81 h 880"/>
                  <a:gd name="T32" fmla="*/ 210 w 1684"/>
                  <a:gd name="T33" fmla="*/ 67 h 880"/>
                  <a:gd name="T34" fmla="*/ 195 w 1684"/>
                  <a:gd name="T35" fmla="*/ 69 h 880"/>
                  <a:gd name="T36" fmla="*/ 183 w 1684"/>
                  <a:gd name="T37" fmla="*/ 82 h 880"/>
                  <a:gd name="T38" fmla="*/ 179 w 1684"/>
                  <a:gd name="T39" fmla="*/ 99 h 880"/>
                  <a:gd name="T40" fmla="*/ 17 w 1684"/>
                  <a:gd name="T41" fmla="*/ 39 h 880"/>
                  <a:gd name="T42" fmla="*/ 13 w 1684"/>
                  <a:gd name="T43" fmla="*/ 27 h 880"/>
                  <a:gd name="T44" fmla="*/ 16 w 1684"/>
                  <a:gd name="T45" fmla="*/ 12 h 880"/>
                  <a:gd name="T46" fmla="*/ 34 w 1684"/>
                  <a:gd name="T47" fmla="*/ 0 h 880"/>
                  <a:gd name="T48" fmla="*/ 25 w 1684"/>
                  <a:gd name="T49" fmla="*/ 0 h 880"/>
                  <a:gd name="T50" fmla="*/ 25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22" name="Freeform 25">
                <a:extLst>
                  <a:ext uri="{FF2B5EF4-FFF2-40B4-BE49-F238E27FC236}">
                    <a16:creationId xmlns:a16="http://schemas.microsoft.com/office/drawing/2014/main" id="{6A3D04E5-5331-4B5B-96C5-492A34EF5BED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6 w 1190"/>
                  <a:gd name="T1" fmla="*/ 0 h 500"/>
                  <a:gd name="T2" fmla="*/ 187 w 1190"/>
                  <a:gd name="T3" fmla="*/ 61 h 500"/>
                  <a:gd name="T4" fmla="*/ 169 w 1190"/>
                  <a:gd name="T5" fmla="*/ 62 h 500"/>
                  <a:gd name="T6" fmla="*/ 0 w 1190"/>
                  <a:gd name="T7" fmla="*/ 4 h 500"/>
                  <a:gd name="T8" fmla="*/ 16 w 1190"/>
                  <a:gd name="T9" fmla="*/ 0 h 500"/>
                  <a:gd name="T10" fmla="*/ 16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23" name="Freeform 26">
                <a:extLst>
                  <a:ext uri="{FF2B5EF4-FFF2-40B4-BE49-F238E27FC236}">
                    <a16:creationId xmlns:a16="http://schemas.microsoft.com/office/drawing/2014/main" id="{D7D71A8C-6797-40F9-A928-EA832E9816A7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18 w 160"/>
                  <a:gd name="T1" fmla="*/ 0 h 335"/>
                  <a:gd name="T2" fmla="*/ 3 w 160"/>
                  <a:gd name="T3" fmla="*/ 13 h 335"/>
                  <a:gd name="T4" fmla="*/ 0 w 160"/>
                  <a:gd name="T5" fmla="*/ 29 h 335"/>
                  <a:gd name="T6" fmla="*/ 5 w 160"/>
                  <a:gd name="T7" fmla="*/ 39 h 335"/>
                  <a:gd name="T8" fmla="*/ 15 w 160"/>
                  <a:gd name="T9" fmla="*/ 42 h 335"/>
                  <a:gd name="T10" fmla="*/ 12 w 160"/>
                  <a:gd name="T11" fmla="*/ 19 h 335"/>
                  <a:gd name="T12" fmla="*/ 25 w 160"/>
                  <a:gd name="T13" fmla="*/ 2 h 335"/>
                  <a:gd name="T14" fmla="*/ 18 w 160"/>
                  <a:gd name="T15" fmla="*/ 0 h 335"/>
                  <a:gd name="T16" fmla="*/ 18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24" name="Freeform 27">
                <a:extLst>
                  <a:ext uri="{FF2B5EF4-FFF2-40B4-BE49-F238E27FC236}">
                    <a16:creationId xmlns:a16="http://schemas.microsoft.com/office/drawing/2014/main" id="{F0F55A69-9F64-4863-A14A-69DC06012F82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2 w 489"/>
                  <a:gd name="T1" fmla="*/ 4 h 296"/>
                  <a:gd name="T2" fmla="*/ 25 w 489"/>
                  <a:gd name="T3" fmla="*/ 8 h 296"/>
                  <a:gd name="T4" fmla="*/ 51 w 489"/>
                  <a:gd name="T5" fmla="*/ 17 h 296"/>
                  <a:gd name="T6" fmla="*/ 69 w 489"/>
                  <a:gd name="T7" fmla="*/ 30 h 296"/>
                  <a:gd name="T8" fmla="*/ 51 w 489"/>
                  <a:gd name="T9" fmla="*/ 28 h 296"/>
                  <a:gd name="T10" fmla="*/ 22 w 489"/>
                  <a:gd name="T11" fmla="*/ 18 h 296"/>
                  <a:gd name="T12" fmla="*/ 8 w 489"/>
                  <a:gd name="T13" fmla="*/ 10 h 296"/>
                  <a:gd name="T14" fmla="*/ 17 w 489"/>
                  <a:gd name="T15" fmla="*/ 20 h 296"/>
                  <a:gd name="T16" fmla="*/ 42 w 489"/>
                  <a:gd name="T17" fmla="*/ 33 h 296"/>
                  <a:gd name="T18" fmla="*/ 73 w 489"/>
                  <a:gd name="T19" fmla="*/ 37 h 296"/>
                  <a:gd name="T20" fmla="*/ 76 w 489"/>
                  <a:gd name="T21" fmla="*/ 28 h 296"/>
                  <a:gd name="T22" fmla="*/ 62 w 489"/>
                  <a:gd name="T23" fmla="*/ 15 h 296"/>
                  <a:gd name="T24" fmla="*/ 26 w 489"/>
                  <a:gd name="T25" fmla="*/ 2 h 296"/>
                  <a:gd name="T26" fmla="*/ 0 w 489"/>
                  <a:gd name="T27" fmla="*/ 0 h 296"/>
                  <a:gd name="T28" fmla="*/ 2 w 489"/>
                  <a:gd name="T29" fmla="*/ 4 h 296"/>
                  <a:gd name="T30" fmla="*/ 2 w 489"/>
                  <a:gd name="T31" fmla="*/ 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</p:grpSp>
      </p:grpSp>
      <p:sp>
        <p:nvSpPr>
          <p:cNvPr id="25" name="Freeform 28">
            <a:extLst>
              <a:ext uri="{FF2B5EF4-FFF2-40B4-BE49-F238E27FC236}">
                <a16:creationId xmlns:a16="http://schemas.microsoft.com/office/drawing/2014/main" id="{DD8A3E11-CDA1-457D-9F6E-97583748C1DB}"/>
              </a:ext>
            </a:extLst>
          </p:cNvPr>
          <p:cNvSpPr>
            <a:spLocks/>
          </p:cNvSpPr>
          <p:nvPr/>
        </p:nvSpPr>
        <p:spPr bwMode="auto">
          <a:xfrm>
            <a:off x="1202267" y="5054601"/>
            <a:ext cx="9076267" cy="728663"/>
          </a:xfrm>
          <a:custGeom>
            <a:avLst/>
            <a:gdLst>
              <a:gd name="T0" fmla="*/ 0 w 4288"/>
              <a:gd name="T1" fmla="*/ 0 h 459"/>
              <a:gd name="T2" fmla="*/ 2056447500 w 4288"/>
              <a:gd name="T3" fmla="*/ 645160443 h 459"/>
              <a:gd name="T4" fmla="*/ 2147483646 w 4288"/>
              <a:gd name="T5" fmla="*/ 362902749 h 459"/>
              <a:gd name="T6" fmla="*/ 2147483646 w 4288"/>
              <a:gd name="T7" fmla="*/ 947579400 h 459"/>
              <a:gd name="T8" fmla="*/ 2147483646 w 4288"/>
              <a:gd name="T9" fmla="*/ 383064013 h 459"/>
              <a:gd name="T10" fmla="*/ 2147483646 w 4288"/>
              <a:gd name="T11" fmla="*/ 1149192039 h 459"/>
              <a:gd name="T12" fmla="*/ 2147483646 w 4288"/>
              <a:gd name="T13" fmla="*/ 342741485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6" name="Freeform 29">
            <a:extLst>
              <a:ext uri="{FF2B5EF4-FFF2-40B4-BE49-F238E27FC236}">
                <a16:creationId xmlns:a16="http://schemas.microsoft.com/office/drawing/2014/main" id="{1E15312B-CCDA-4D2F-A334-E36BC19E3719}"/>
              </a:ext>
            </a:extLst>
          </p:cNvPr>
          <p:cNvSpPr>
            <a:spLocks/>
          </p:cNvSpPr>
          <p:nvPr/>
        </p:nvSpPr>
        <p:spPr bwMode="auto">
          <a:xfrm>
            <a:off x="5435600" y="1930400"/>
            <a:ext cx="1185333" cy="381000"/>
          </a:xfrm>
          <a:custGeom>
            <a:avLst/>
            <a:gdLst>
              <a:gd name="T0" fmla="*/ 0 w 560"/>
              <a:gd name="T1" fmla="*/ 80645000 h 240"/>
              <a:gd name="T2" fmla="*/ 705643750 w 560"/>
              <a:gd name="T3" fmla="*/ 362902500 h 240"/>
              <a:gd name="T4" fmla="*/ 1129030000 w 560"/>
              <a:gd name="T5" fmla="*/ 40322500 h 240"/>
              <a:gd name="T6" fmla="*/ 1411287500 w 560"/>
              <a:gd name="T7" fmla="*/ 60483750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828800" y="1511300"/>
            <a:ext cx="85344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en-US" altLang="vi-VN" noProof="0"/>
              <a:t>Click to edit Master title style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65867" y="4051300"/>
            <a:ext cx="8043333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lvl="0"/>
            <a:r>
              <a:rPr lang="en-US" altLang="vi-VN" noProof="0"/>
              <a:t>Click to edit Master subtitle style</a:t>
            </a:r>
          </a:p>
        </p:txBody>
      </p:sp>
      <p:sp>
        <p:nvSpPr>
          <p:cNvPr id="27" name="Rectangle 5">
            <a:extLst>
              <a:ext uri="{FF2B5EF4-FFF2-40B4-BE49-F238E27FC236}">
                <a16:creationId xmlns:a16="http://schemas.microsoft.com/office/drawing/2014/main" id="{3C1FE0B9-3393-446F-A324-23376FB577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8386F6CE-8E48-49B7-9F3B-7962223FAD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29" name="Rectangle 7">
            <a:extLst>
              <a:ext uri="{FF2B5EF4-FFF2-40B4-BE49-F238E27FC236}">
                <a16:creationId xmlns:a16="http://schemas.microsoft.com/office/drawing/2014/main" id="{9F574AA7-C5B6-4E8A-8111-64500D9D8C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678C6-B722-48BD-8B37-9A5865E03BDE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479600757"/>
      </p:ext>
    </p:extLst>
  </p:cSld>
  <p:clrMapOvr>
    <a:masterClrMapping/>
  </p:clrMapOvr>
  <p:transition>
    <p:blinds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12CB9FD-DC23-408F-95C0-07AF68F009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35A929E-B3D1-4D0D-A5B4-5BAB34D522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D4B80FCB-E96D-4A98-80A7-707531B47B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D709E-E223-477B-9183-76CD1BCFEF2D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427118415"/>
      </p:ext>
    </p:extLst>
  </p:cSld>
  <p:clrMapOvr>
    <a:masterClrMapping/>
  </p:clrMapOvr>
  <p:transition>
    <p:blinds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D1135B7-E650-40EB-97A8-FAEFA82667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375F7FB-1B61-43AF-9108-3D625E2D12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3850CE52-A3A6-4996-937A-F175CF0907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A6074-4998-40F7-A8F0-11A55C206619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849687911"/>
      </p:ext>
    </p:extLst>
  </p:cSld>
  <p:clrMapOvr>
    <a:masterClrMapping/>
  </p:clrMapOvr>
  <p:transition>
    <p:blinds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828800"/>
            <a:ext cx="50292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6800" y="1828800"/>
            <a:ext cx="50292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34A3838-8B06-4DBA-AE47-A71520D044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23B5313-640C-4981-B7E6-54A0C0AA60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D2CB5577-F9B4-4F94-9B63-58C1DBF087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9C68A-0766-4810-8437-0F2641D90831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16636333"/>
      </p:ext>
    </p:extLst>
  </p:cSld>
  <p:clrMapOvr>
    <a:masterClrMapping/>
  </p:clrMapOvr>
  <p:transition>
    <p:blinds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89E4A06-1001-4763-A12F-0E8DB96422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759A9D69-4F67-42A4-B9D7-4887E17771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69C5E614-A1C1-4560-8389-0275511DB4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5A698-6FCD-49F0-AC54-175E845A892F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4005896461"/>
      </p:ext>
    </p:extLst>
  </p:cSld>
  <p:clrMapOvr>
    <a:masterClrMapping/>
  </p:clrMapOvr>
  <p:transition>
    <p:blinds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CC66FCF-8F0B-40EB-A586-691BB155B5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AC4D9EF-4D4C-4430-98F1-916942A556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A5AEB559-3FD2-401E-8E71-54DB2122D8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5E235-9AC6-4C15-8CDE-E88DB30FD95C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119367756"/>
      </p:ext>
    </p:extLst>
  </p:cSld>
  <p:clrMapOvr>
    <a:masterClrMapping/>
  </p:clrMapOvr>
  <p:transition>
    <p:blinds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D5767999-B145-40A0-998F-3FFC6DDE9F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0CC32DFA-9037-45D1-849E-2607B8B1E4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9AC7DBA8-E77D-49F5-A259-AEC548DF08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4FA42-1724-43C3-8EE5-2FCFBC02D45E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279565516"/>
      </p:ext>
    </p:extLst>
  </p:cSld>
  <p:clrMapOvr>
    <a:masterClrMapping/>
  </p:clrMapOvr>
  <p:transition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B3E93-4748-4476-A008-5BD2FC92C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832EAE-5FFA-4D03-A290-3AD9001012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DA5573-54F2-4B7F-A777-9330D4CA1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A870F-0E16-45DA-A9D1-29088D6660A2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7FD452-5F27-4944-AF14-BF931E3BF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585B0B-7C15-4830-B5EE-CAC49259E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E4AF1-5532-43AE-8227-C1D55B82DF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0913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6156705-1F2C-43C1-9079-D1625C582F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F7E77C6-EC7E-4D02-9528-3426B9C401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DA83A73-28D7-467D-9E03-0C48F585F8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A2250-D1EC-42B9-AE11-47A689147002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363572639"/>
      </p:ext>
    </p:extLst>
  </p:cSld>
  <p:clrMapOvr>
    <a:masterClrMapping/>
  </p:clrMapOvr>
  <p:transition>
    <p:blinds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33E73C4-C93F-4A8C-8F22-AA32BCB42A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6026ADB-4C9C-44D4-A3ED-90605E6050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72EF62B-5E19-40C6-94C5-9531C51B9A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0D4A9-FD80-47CC-B75B-D431F9CE057D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746370862"/>
      </p:ext>
    </p:extLst>
  </p:cSld>
  <p:clrMapOvr>
    <a:masterClrMapping/>
  </p:clrMapOvr>
  <p:transition>
    <p:blinds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10B290C-57C9-456A-9AA5-7553075561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C2E4419-2C8F-4C82-B0A7-E062AB44AC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E6C9A100-EA95-41E3-862E-50EC112764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BEAE9-21DA-47B9-BCE2-F500002224FF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612837333"/>
      </p:ext>
    </p:extLst>
  </p:cSld>
  <p:clrMapOvr>
    <a:masterClrMapping/>
  </p:clrMapOvr>
  <p:transition>
    <p:blinds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10600" y="152400"/>
            <a:ext cx="2565400" cy="533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52400"/>
            <a:ext cx="7493000" cy="533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411738A-59E2-4058-AF38-69C2FC2722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0E41FA-E8CE-4AEC-806B-2923274445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A1AB422-692C-41E5-BF28-2700BBE2CF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6DB4B-37AA-4EDC-A2AF-086713287E51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201409146"/>
      </p:ext>
    </p:extLst>
  </p:cSld>
  <p:clrMapOvr>
    <a:masterClrMapping/>
  </p:clrMapOvr>
  <p:transition>
    <p:blinds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14400" y="152400"/>
            <a:ext cx="10261600" cy="5334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8BE1BDA-8A00-40AF-964F-6B53B88C72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25571CD-57B6-41AA-BA47-23C20A711F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2ABCE414-256A-476A-99B9-0D649A35FF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2A2A7-3DF7-4879-850E-9427FF34977E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446694303"/>
      </p:ext>
    </p:extLst>
  </p:cSld>
  <p:clrMapOvr>
    <a:masterClrMapping/>
  </p:clrMapOvr>
  <p:transition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D11D2-6951-4B0A-9577-C025BCD24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4C2204-9CB2-4E82-94A4-47E7A9C773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AADA91-10CA-43E8-B844-3481CCA44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A870F-0E16-45DA-A9D1-29088D6660A2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DA97E-5C05-4CAE-8454-65D7E6CD9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24E595-A606-4F36-B3B7-AFCEE150A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E4AF1-5532-43AE-8227-C1D55B82DF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180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F95CA-8C96-40E1-8AEB-F85AC3628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84651-287C-47E2-A197-7A9521D3C8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EEF63E-5EAB-4A74-9EE8-CBAC87A48F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248D7F-4704-4145-BB9F-764817ADB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A870F-0E16-45DA-A9D1-29088D6660A2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BC6B9-A5D7-4EE5-922B-4AFF0EA34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965FC2-57D4-4899-B4E9-D97206665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E4AF1-5532-43AE-8227-C1D55B82DF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274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143F8-45B2-4EA9-80AF-46D5557E9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36F772-2C1A-44B3-A51A-80A1A90B6A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A666C4-7649-409C-A7DB-5FB084F2E4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CB2F84-2736-4AD4-9902-AF22EC0F88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3ED23A-19CA-4C5D-B623-1855A54902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C8ED5A-5475-4839-96C4-C95953A11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A870F-0E16-45DA-A9D1-29088D6660A2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775E7E-A074-4250-84D5-BE0C68783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EFFA8F-D046-4A70-B07E-85AD0FB20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E4AF1-5532-43AE-8227-C1D55B82DF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286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4A04C-21C5-4709-ACA0-91112C249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2F36BC-60EB-4B15-93A6-9D59BB75A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A870F-0E16-45DA-A9D1-29088D6660A2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F7B376-38CB-41A7-92BD-66410744F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B0965B-D85F-490B-BEFC-162D58FC5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E4AF1-5532-43AE-8227-C1D55B82DF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656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5B427A-00D8-4F89-B7A7-537D2C0EE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A870F-0E16-45DA-A9D1-29088D6660A2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61E859-8428-42AE-8516-9CAFDC72D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1DBEC3-10B9-45E6-8593-35489AED5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E4AF1-5532-43AE-8227-C1D55B82DF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447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B134C-9C67-4E20-B3DC-B75C5FB3A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5BC79-0418-4E39-8D09-A52BBC282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4A5867-022A-432F-810C-DF81759B5D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EFF52A-6C20-4CF0-BBBB-274EA88DB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A870F-0E16-45DA-A9D1-29088D6660A2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C672B8-60D2-4082-91B3-DFBC1FC79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918F85-351A-4867-94F2-B599AE5BC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E4AF1-5532-43AE-8227-C1D55B82DF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968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1D1F7-BFD8-4AB4-AD32-4D7134356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A3E270-F127-4B19-A3D6-B022651C94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4D91C8-654E-40E2-9883-529AF0A324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D74572-B1EC-4AD0-BC9A-5C9C27B89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A870F-0E16-45DA-A9D1-29088D6660A2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60CDEF-FD5B-4B9D-A692-D3F8D9F3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DA9FA4-6BBB-42BB-B340-5AD9021AE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E4AF1-5532-43AE-8227-C1D55B82DF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96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08E44F-3EF9-47F6-AF44-F3916D42A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3102EF-7706-46E4-B7BF-BAD1C19CC5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356A9-D25D-4D94-8325-63B51606FE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A870F-0E16-45DA-A9D1-29088D6660A2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0750E8-B9C7-4AFE-9870-715F72AD2D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116C06-9A0E-4332-B945-79782C2C6D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E4AF1-5532-43AE-8227-C1D55B82DF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533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>
            <a:extLst>
              <a:ext uri="{FF2B5EF4-FFF2-40B4-BE49-F238E27FC236}">
                <a16:creationId xmlns:a16="http://schemas.microsoft.com/office/drawing/2014/main" id="{179FEF17-5F08-4DF6-8DE4-0AAAC881425A}"/>
              </a:ext>
            </a:extLst>
          </p:cNvPr>
          <p:cNvSpPr>
            <a:spLocks/>
          </p:cNvSpPr>
          <p:nvPr/>
        </p:nvSpPr>
        <p:spPr bwMode="auto">
          <a:xfrm rot="18427436">
            <a:off x="10564284" y="-362479"/>
            <a:ext cx="1162050" cy="2779183"/>
          </a:xfrm>
          <a:custGeom>
            <a:avLst/>
            <a:gdLst>
              <a:gd name="T0" fmla="*/ 465160249 w 2903"/>
              <a:gd name="T1" fmla="*/ 138463012 h 3686"/>
              <a:gd name="T2" fmla="*/ 411001033 w 2903"/>
              <a:gd name="T3" fmla="*/ 25582090 h 3686"/>
              <a:gd name="T4" fmla="*/ 359085058 w 2903"/>
              <a:gd name="T5" fmla="*/ 0 h 3686"/>
              <a:gd name="T6" fmla="*/ 17625693 w 2903"/>
              <a:gd name="T7" fmla="*/ 898890480 h 3686"/>
              <a:gd name="T8" fmla="*/ 17625693 w 2903"/>
              <a:gd name="T9" fmla="*/ 1032237527 h 3686"/>
              <a:gd name="T10" fmla="*/ 0 w 2903"/>
              <a:gd name="T11" fmla="*/ 1161107043 h 3686"/>
              <a:gd name="T12" fmla="*/ 11536839 w 2903"/>
              <a:gd name="T13" fmla="*/ 1178694836 h 3686"/>
              <a:gd name="T14" fmla="*/ 70663288 w 2903"/>
              <a:gd name="T15" fmla="*/ 1072849144 h 3686"/>
              <a:gd name="T16" fmla="*/ 118573533 w 2903"/>
              <a:gd name="T17" fmla="*/ 1032237527 h 3686"/>
              <a:gd name="T18" fmla="*/ 465160249 w 2903"/>
              <a:gd name="T19" fmla="*/ 138463012 h 3686"/>
              <a:gd name="T20" fmla="*/ 465160249 w 2903"/>
              <a:gd name="T21" fmla="*/ 138463012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41C8990-6CF4-48B9-A087-4DA999DAD3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52400"/>
            <a:ext cx="9160933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/>
              <a:t>Click to edit Master title style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BCEAFBB-2ADB-4455-B09D-60F70E312E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828800"/>
            <a:ext cx="102616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/>
              <a:t>Click to edit Master text styles</a:t>
            </a:r>
          </a:p>
          <a:p>
            <a:pPr lvl="1"/>
            <a:r>
              <a:rPr lang="en-US" altLang="vi-VN"/>
              <a:t>Second level</a:t>
            </a:r>
          </a:p>
          <a:p>
            <a:pPr lvl="2"/>
            <a:r>
              <a:rPr lang="en-US" altLang="vi-VN"/>
              <a:t>Third level</a:t>
            </a:r>
          </a:p>
          <a:p>
            <a:pPr lvl="3"/>
            <a:r>
              <a:rPr lang="en-US" altLang="vi-VN"/>
              <a:t>Fourth level</a:t>
            </a:r>
          </a:p>
          <a:p>
            <a:pPr lvl="4"/>
            <a:r>
              <a:rPr lang="en-US" altLang="vi-VN"/>
              <a:t>Fifth level</a:t>
            </a:r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74CACF43-6105-42A9-8E73-45DB166518E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8288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19462" name="Rectangle 6">
            <a:extLst>
              <a:ext uri="{FF2B5EF4-FFF2-40B4-BE49-F238E27FC236}">
                <a16:creationId xmlns:a16="http://schemas.microsoft.com/office/drawing/2014/main" id="{F5D15AC3-0EA5-451E-B963-B75D952DEB2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41333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19463" name="Rectangle 7">
            <a:extLst>
              <a:ext uri="{FF2B5EF4-FFF2-40B4-BE49-F238E27FC236}">
                <a16:creationId xmlns:a16="http://schemas.microsoft.com/office/drawing/2014/main" id="{957854D6-ADD9-4192-97F6-B4160B85DB0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957733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C31650BC-E874-47A8-A7F0-48A8D2EBF0C0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  <p:sp>
        <p:nvSpPr>
          <p:cNvPr id="1032" name="Freeform 8">
            <a:extLst>
              <a:ext uri="{FF2B5EF4-FFF2-40B4-BE49-F238E27FC236}">
                <a16:creationId xmlns:a16="http://schemas.microsoft.com/office/drawing/2014/main" id="{36F3E108-95B3-4D37-BDB5-6AB9D89B6D81}"/>
              </a:ext>
            </a:extLst>
          </p:cNvPr>
          <p:cNvSpPr>
            <a:spLocks/>
          </p:cNvSpPr>
          <p:nvPr/>
        </p:nvSpPr>
        <p:spPr bwMode="auto">
          <a:xfrm rot="18427436">
            <a:off x="10681230" y="-324907"/>
            <a:ext cx="1165225" cy="2796116"/>
          </a:xfrm>
          <a:custGeom>
            <a:avLst/>
            <a:gdLst>
              <a:gd name="T0" fmla="*/ 367400126 w 2911"/>
              <a:gd name="T1" fmla="*/ 0 h 3703"/>
              <a:gd name="T2" fmla="*/ 20829548 w 2911"/>
              <a:gd name="T3" fmla="*/ 909239838 h 3703"/>
              <a:gd name="T4" fmla="*/ 20989661 w 2911"/>
              <a:gd name="T5" fmla="*/ 1026623476 h 3703"/>
              <a:gd name="T6" fmla="*/ 0 w 2911"/>
              <a:gd name="T7" fmla="*/ 1165174497 h 3703"/>
              <a:gd name="T8" fmla="*/ 8011272 w 2911"/>
              <a:gd name="T9" fmla="*/ 1187624598 h 3703"/>
              <a:gd name="T10" fmla="*/ 67615873 w 2911"/>
              <a:gd name="T11" fmla="*/ 1075051858 h 3703"/>
              <a:gd name="T12" fmla="*/ 122252957 w 2911"/>
              <a:gd name="T13" fmla="*/ 1032717091 h 3703"/>
              <a:gd name="T14" fmla="*/ 466420234 w 2911"/>
              <a:gd name="T15" fmla="*/ 137267738 h 3703"/>
              <a:gd name="T16" fmla="*/ 414827305 w 2911"/>
              <a:gd name="T17" fmla="*/ 30789179 h 3703"/>
              <a:gd name="T18" fmla="*/ 367400126 w 2911"/>
              <a:gd name="T19" fmla="*/ 0 h 3703"/>
              <a:gd name="T20" fmla="*/ 367400126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3" name="Freeform 9">
            <a:extLst>
              <a:ext uri="{FF2B5EF4-FFF2-40B4-BE49-F238E27FC236}">
                <a16:creationId xmlns:a16="http://schemas.microsoft.com/office/drawing/2014/main" id="{EF8D994E-2820-407B-B984-233BBB0CB232}"/>
              </a:ext>
            </a:extLst>
          </p:cNvPr>
          <p:cNvSpPr>
            <a:spLocks/>
          </p:cNvSpPr>
          <p:nvPr/>
        </p:nvSpPr>
        <p:spPr bwMode="auto">
          <a:xfrm rot="18427436">
            <a:off x="10612439" y="-69849"/>
            <a:ext cx="1025525" cy="2095500"/>
          </a:xfrm>
          <a:custGeom>
            <a:avLst/>
            <a:gdLst>
              <a:gd name="T0" fmla="*/ 0 w 2561"/>
              <a:gd name="T1" fmla="*/ 795925910 h 2777"/>
              <a:gd name="T2" fmla="*/ 69271991 w 2561"/>
              <a:gd name="T3" fmla="*/ 817705678 h 2777"/>
              <a:gd name="T4" fmla="*/ 118018666 w 2561"/>
              <a:gd name="T5" fmla="*/ 889450897 h 2777"/>
              <a:gd name="T6" fmla="*/ 410660494 w 2561"/>
              <a:gd name="T7" fmla="*/ 127796260 h 2777"/>
              <a:gd name="T8" fmla="*/ 339624568 w 2561"/>
              <a:gd name="T9" fmla="*/ 26263738 h 2777"/>
              <a:gd name="T10" fmla="*/ 304347469 w 2561"/>
              <a:gd name="T11" fmla="*/ 0 h 2777"/>
              <a:gd name="T12" fmla="*/ 0 w 2561"/>
              <a:gd name="T13" fmla="*/ 795925910 h 2777"/>
              <a:gd name="T14" fmla="*/ 0 w 2561"/>
              <a:gd name="T15" fmla="*/ 795925910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grpSp>
        <p:nvGrpSpPr>
          <p:cNvPr id="1034" name="Group 10">
            <a:extLst>
              <a:ext uri="{FF2B5EF4-FFF2-40B4-BE49-F238E27FC236}">
                <a16:creationId xmlns:a16="http://schemas.microsoft.com/office/drawing/2014/main" id="{CC48CB16-E1B5-4787-A78A-64301444A072}"/>
              </a:ext>
            </a:extLst>
          </p:cNvPr>
          <p:cNvGrpSpPr>
            <a:grpSpLocks/>
          </p:cNvGrpSpPr>
          <p:nvPr/>
        </p:nvGrpSpPr>
        <p:grpSpPr bwMode="auto">
          <a:xfrm>
            <a:off x="10584" y="5540375"/>
            <a:ext cx="2379133" cy="1246188"/>
            <a:chOff x="5" y="3490"/>
            <a:chExt cx="1124" cy="785"/>
          </a:xfrm>
        </p:grpSpPr>
        <p:sp>
          <p:nvSpPr>
            <p:cNvPr id="1051" name="Freeform 11">
              <a:extLst>
                <a:ext uri="{FF2B5EF4-FFF2-40B4-BE49-F238E27FC236}">
                  <a16:creationId xmlns:a16="http://schemas.microsoft.com/office/drawing/2014/main" id="{E26BFF3D-CBD7-4DCB-98DB-FF94ACF60D9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397 w 2177"/>
                <a:gd name="T1" fmla="*/ 315 h 1298"/>
                <a:gd name="T2" fmla="*/ 355 w 2177"/>
                <a:gd name="T3" fmla="*/ 277 h 1298"/>
                <a:gd name="T4" fmla="*/ 333 w 2177"/>
                <a:gd name="T5" fmla="*/ 120 h 1298"/>
                <a:gd name="T6" fmla="*/ 535 w 2177"/>
                <a:gd name="T7" fmla="*/ 83 h 1298"/>
                <a:gd name="T8" fmla="*/ 545 w 2177"/>
                <a:gd name="T9" fmla="*/ 51 h 1298"/>
                <a:gd name="T10" fmla="*/ 525 w 2177"/>
                <a:gd name="T11" fmla="*/ 25 h 1298"/>
                <a:gd name="T12" fmla="*/ 319 w 2177"/>
                <a:gd name="T13" fmla="*/ 53 h 1298"/>
                <a:gd name="T14" fmla="*/ 305 w 2177"/>
                <a:gd name="T15" fmla="*/ 8 h 1298"/>
                <a:gd name="T16" fmla="*/ 272 w 2177"/>
                <a:gd name="T17" fmla="*/ 0 h 1298"/>
                <a:gd name="T18" fmla="*/ 240 w 2177"/>
                <a:gd name="T19" fmla="*/ 7 h 1298"/>
                <a:gd name="T20" fmla="*/ 222 w 2177"/>
                <a:gd name="T21" fmla="*/ 27 h 1298"/>
                <a:gd name="T22" fmla="*/ 235 w 2177"/>
                <a:gd name="T23" fmla="*/ 72 h 1298"/>
                <a:gd name="T24" fmla="*/ 165 w 2177"/>
                <a:gd name="T25" fmla="*/ 111 h 1298"/>
                <a:gd name="T26" fmla="*/ 246 w 2177"/>
                <a:gd name="T27" fmla="*/ 119 h 1298"/>
                <a:gd name="T28" fmla="*/ 278 w 2177"/>
                <a:gd name="T29" fmla="*/ 223 h 1298"/>
                <a:gd name="T30" fmla="*/ 36 w 2177"/>
                <a:gd name="T31" fmla="*/ 118 h 1298"/>
                <a:gd name="T32" fmla="*/ 12 w 2177"/>
                <a:gd name="T33" fmla="*/ 128 h 1298"/>
                <a:gd name="T34" fmla="*/ 0 w 2177"/>
                <a:gd name="T35" fmla="*/ 159 h 1298"/>
                <a:gd name="T36" fmla="*/ 14 w 2177"/>
                <a:gd name="T37" fmla="*/ 195 h 1298"/>
                <a:gd name="T38" fmla="*/ 285 w 2177"/>
                <a:gd name="T39" fmla="*/ 322 h 1298"/>
                <a:gd name="T40" fmla="*/ 345 w 2177"/>
                <a:gd name="T41" fmla="*/ 314 h 1298"/>
                <a:gd name="T42" fmla="*/ 393 w 2177"/>
                <a:gd name="T43" fmla="*/ 325 h 1298"/>
                <a:gd name="T44" fmla="*/ 397 w 2177"/>
                <a:gd name="T45" fmla="*/ 315 h 1298"/>
                <a:gd name="T46" fmla="*/ 397 w 2177"/>
                <a:gd name="T47" fmla="*/ 315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052" name="Freeform 12">
              <a:extLst>
                <a:ext uri="{FF2B5EF4-FFF2-40B4-BE49-F238E27FC236}">
                  <a16:creationId xmlns:a16="http://schemas.microsoft.com/office/drawing/2014/main" id="{638705B2-70AA-4AD7-9C00-09478AE2685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2 h 258"/>
                <a:gd name="T2" fmla="*/ 30 w 143"/>
                <a:gd name="T3" fmla="*/ 0 h 258"/>
                <a:gd name="T4" fmla="*/ 35 w 143"/>
                <a:gd name="T5" fmla="*/ 59 h 258"/>
                <a:gd name="T6" fmla="*/ 2 w 143"/>
                <a:gd name="T7" fmla="*/ 65 h 258"/>
                <a:gd name="T8" fmla="*/ 0 w 143"/>
                <a:gd name="T9" fmla="*/ 2 h 258"/>
                <a:gd name="T10" fmla="*/ 0 w 143"/>
                <a:gd name="T11" fmla="*/ 2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053" name="Freeform 13">
              <a:extLst>
                <a:ext uri="{FF2B5EF4-FFF2-40B4-BE49-F238E27FC236}">
                  <a16:creationId xmlns:a16="http://schemas.microsoft.com/office/drawing/2014/main" id="{DA9C1484-9077-436D-8C46-CA8BFA260BA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34 w 1586"/>
                <a:gd name="T1" fmla="*/ 0 h 821"/>
                <a:gd name="T2" fmla="*/ 332 w 1586"/>
                <a:gd name="T3" fmla="*/ 129 h 821"/>
                <a:gd name="T4" fmla="*/ 356 w 1586"/>
                <a:gd name="T5" fmla="*/ 159 h 821"/>
                <a:gd name="T6" fmla="*/ 396 w 1586"/>
                <a:gd name="T7" fmla="*/ 198 h 821"/>
                <a:gd name="T8" fmla="*/ 391 w 1586"/>
                <a:gd name="T9" fmla="*/ 205 h 821"/>
                <a:gd name="T10" fmla="*/ 337 w 1586"/>
                <a:gd name="T11" fmla="*/ 196 h 821"/>
                <a:gd name="T12" fmla="*/ 286 w 1586"/>
                <a:gd name="T13" fmla="*/ 202 h 821"/>
                <a:gd name="T14" fmla="*/ 10 w 1586"/>
                <a:gd name="T15" fmla="*/ 74 h 821"/>
                <a:gd name="T16" fmla="*/ 0 w 1586"/>
                <a:gd name="T17" fmla="*/ 37 h 821"/>
                <a:gd name="T18" fmla="*/ 11 w 1586"/>
                <a:gd name="T19" fmla="*/ 8 h 821"/>
                <a:gd name="T20" fmla="*/ 34 w 1586"/>
                <a:gd name="T21" fmla="*/ 0 h 821"/>
                <a:gd name="T22" fmla="*/ 3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054" name="Freeform 14">
              <a:extLst>
                <a:ext uri="{FF2B5EF4-FFF2-40B4-BE49-F238E27FC236}">
                  <a16:creationId xmlns:a16="http://schemas.microsoft.com/office/drawing/2014/main" id="{E216D8AC-381A-410B-8880-464A4F2946D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82 h 747"/>
                <a:gd name="T2" fmla="*/ 231 w 1049"/>
                <a:gd name="T3" fmla="*/ 187 h 747"/>
                <a:gd name="T4" fmla="*/ 235 w 1049"/>
                <a:gd name="T5" fmla="*/ 134 h 747"/>
                <a:gd name="T6" fmla="*/ 263 w 1049"/>
                <a:gd name="T7" fmla="*/ 106 h 747"/>
                <a:gd name="T8" fmla="*/ 20 w 1049"/>
                <a:gd name="T9" fmla="*/ 0 h 747"/>
                <a:gd name="T10" fmla="*/ 0 w 1049"/>
                <a:gd name="T11" fmla="*/ 32 h 747"/>
                <a:gd name="T12" fmla="*/ 0 w 1049"/>
                <a:gd name="T13" fmla="*/ 82 h 747"/>
                <a:gd name="T14" fmla="*/ 0 w 1049"/>
                <a:gd name="T15" fmla="*/ 82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055" name="Freeform 15">
              <a:extLst>
                <a:ext uri="{FF2B5EF4-FFF2-40B4-BE49-F238E27FC236}">
                  <a16:creationId xmlns:a16="http://schemas.microsoft.com/office/drawing/2014/main" id="{DEFD804D-7C31-46A6-8072-C1D298FBAF8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7 h 241"/>
                <a:gd name="T2" fmla="*/ 39 w 272"/>
                <a:gd name="T3" fmla="*/ 0 h 241"/>
                <a:gd name="T4" fmla="*/ 62 w 272"/>
                <a:gd name="T5" fmla="*/ 9 h 241"/>
                <a:gd name="T6" fmla="*/ 67 w 272"/>
                <a:gd name="T7" fmla="*/ 35 h 241"/>
                <a:gd name="T8" fmla="*/ 40 w 272"/>
                <a:gd name="T9" fmla="*/ 37 h 241"/>
                <a:gd name="T10" fmla="*/ 8 w 272"/>
                <a:gd name="T11" fmla="*/ 61 h 241"/>
                <a:gd name="T12" fmla="*/ 0 w 272"/>
                <a:gd name="T13" fmla="*/ 7 h 241"/>
                <a:gd name="T14" fmla="*/ 0 w 272"/>
                <a:gd name="T15" fmla="*/ 7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056" name="Freeform 16">
              <a:extLst>
                <a:ext uri="{FF2B5EF4-FFF2-40B4-BE49-F238E27FC236}">
                  <a16:creationId xmlns:a16="http://schemas.microsoft.com/office/drawing/2014/main" id="{B07FBB30-712E-4691-A772-5DE0F648154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38 w 152"/>
                <a:gd name="T1" fmla="*/ 1 h 224"/>
                <a:gd name="T2" fmla="*/ 38 w 152"/>
                <a:gd name="T3" fmla="*/ 56 h 224"/>
                <a:gd name="T4" fmla="*/ 0 w 152"/>
                <a:gd name="T5" fmla="*/ 2 h 224"/>
                <a:gd name="T6" fmla="*/ 18 w 152"/>
                <a:gd name="T7" fmla="*/ 0 h 224"/>
                <a:gd name="T8" fmla="*/ 38 w 152"/>
                <a:gd name="T9" fmla="*/ 1 h 224"/>
                <a:gd name="T10" fmla="*/ 38 w 152"/>
                <a:gd name="T11" fmla="*/ 1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057" name="Freeform 17">
              <a:extLst>
                <a:ext uri="{FF2B5EF4-FFF2-40B4-BE49-F238E27FC236}">
                  <a16:creationId xmlns:a16="http://schemas.microsoft.com/office/drawing/2014/main" id="{D3599C3E-452F-49ED-8845-52170656682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20 h 764"/>
                <a:gd name="T2" fmla="*/ 22 w 386"/>
                <a:gd name="T3" fmla="*/ 0 h 764"/>
                <a:gd name="T4" fmla="*/ 58 w 386"/>
                <a:gd name="T5" fmla="*/ 2 h 764"/>
                <a:gd name="T6" fmla="*/ 97 w 386"/>
                <a:gd name="T7" fmla="*/ 192 h 764"/>
                <a:gd name="T8" fmla="*/ 70 w 386"/>
                <a:gd name="T9" fmla="*/ 181 h 764"/>
                <a:gd name="T10" fmla="*/ 38 w 386"/>
                <a:gd name="T11" fmla="*/ 170 h 764"/>
                <a:gd name="T12" fmla="*/ 0 w 386"/>
                <a:gd name="T13" fmla="*/ 20 h 764"/>
                <a:gd name="T14" fmla="*/ 0 w 386"/>
                <a:gd name="T15" fmla="*/ 2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058" name="Freeform 18">
              <a:extLst>
                <a:ext uri="{FF2B5EF4-FFF2-40B4-BE49-F238E27FC236}">
                  <a16:creationId xmlns:a16="http://schemas.microsoft.com/office/drawing/2014/main" id="{E4B41BBF-A3E2-4B19-A6D0-1A2CCE31AB4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173 w 728"/>
                <a:gd name="T1" fmla="*/ 0 h 348"/>
                <a:gd name="T2" fmla="*/ 0 w 728"/>
                <a:gd name="T3" fmla="*/ 27 h 348"/>
                <a:gd name="T4" fmla="*/ 7 w 728"/>
                <a:gd name="T5" fmla="*/ 87 h 348"/>
                <a:gd name="T6" fmla="*/ 179 w 728"/>
                <a:gd name="T7" fmla="*/ 60 h 348"/>
                <a:gd name="T8" fmla="*/ 182 w 728"/>
                <a:gd name="T9" fmla="*/ 11 h 348"/>
                <a:gd name="T10" fmla="*/ 173 w 728"/>
                <a:gd name="T11" fmla="*/ 0 h 348"/>
                <a:gd name="T12" fmla="*/ 173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059" name="Freeform 19">
              <a:extLst>
                <a:ext uri="{FF2B5EF4-FFF2-40B4-BE49-F238E27FC236}">
                  <a16:creationId xmlns:a16="http://schemas.microsoft.com/office/drawing/2014/main" id="{3C5680E9-3ED5-48CA-87C4-5650BB07FD0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68 w 312"/>
                <a:gd name="T1" fmla="*/ 0 h 135"/>
                <a:gd name="T2" fmla="*/ 0 w 312"/>
                <a:gd name="T3" fmla="*/ 19 h 135"/>
                <a:gd name="T4" fmla="*/ 78 w 312"/>
                <a:gd name="T5" fmla="*/ 33 h 135"/>
                <a:gd name="T6" fmla="*/ 68 w 312"/>
                <a:gd name="T7" fmla="*/ 0 h 135"/>
                <a:gd name="T8" fmla="*/ 68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grpSp>
          <p:nvGrpSpPr>
            <p:cNvPr id="1060" name="Group 20">
              <a:extLst>
                <a:ext uri="{FF2B5EF4-FFF2-40B4-BE49-F238E27FC236}">
                  <a16:creationId xmlns:a16="http://schemas.microsoft.com/office/drawing/2014/main" id="{7D165C4A-F53F-4210-B5DD-1C39631C2A87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>
                <a:extLst>
                  <a:ext uri="{FF2B5EF4-FFF2-40B4-BE49-F238E27FC236}">
                    <a16:creationId xmlns:a16="http://schemas.microsoft.com/office/drawing/2014/main" id="{72E659CF-3A7D-43A9-A5EA-4E188E75CAA9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>
                  <a:extLst>
                    <a:ext uri="{FF2B5EF4-FFF2-40B4-BE49-F238E27FC236}">
                      <a16:creationId xmlns:a16="http://schemas.microsoft.com/office/drawing/2014/main" id="{2C3195C7-4221-44B5-AF0A-0B07D1336F7C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26 h 175"/>
                    <a:gd name="T2" fmla="*/ 29 w 313"/>
                    <a:gd name="T3" fmla="*/ 2 h 175"/>
                    <a:gd name="T4" fmla="*/ 54 w 313"/>
                    <a:gd name="T5" fmla="*/ 0 h 175"/>
                    <a:gd name="T6" fmla="*/ 73 w 313"/>
                    <a:gd name="T7" fmla="*/ 6 h 175"/>
                    <a:gd name="T8" fmla="*/ 79 w 313"/>
                    <a:gd name="T9" fmla="*/ 22 h 175"/>
                    <a:gd name="T10" fmla="*/ 42 w 313"/>
                    <a:gd name="T11" fmla="*/ 16 h 175"/>
                    <a:gd name="T12" fmla="*/ 19 w 313"/>
                    <a:gd name="T13" fmla="*/ 25 h 175"/>
                    <a:gd name="T14" fmla="*/ 4 w 313"/>
                    <a:gd name="T15" fmla="*/ 43 h 175"/>
                    <a:gd name="T16" fmla="*/ 0 w 313"/>
                    <a:gd name="T17" fmla="*/ 26 h 175"/>
                    <a:gd name="T18" fmla="*/ 0 w 313"/>
                    <a:gd name="T19" fmla="*/ 26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075" name="Freeform 23">
                  <a:extLst>
                    <a:ext uri="{FF2B5EF4-FFF2-40B4-BE49-F238E27FC236}">
                      <a16:creationId xmlns:a16="http://schemas.microsoft.com/office/drawing/2014/main" id="{95B400DE-F562-47F9-9A19-ADB2FDF91116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10 h 266"/>
                    <a:gd name="T2" fmla="*/ 40 w 230"/>
                    <a:gd name="T3" fmla="*/ 67 h 266"/>
                    <a:gd name="T4" fmla="*/ 58 w 230"/>
                    <a:gd name="T5" fmla="*/ 63 h 266"/>
                    <a:gd name="T6" fmla="*/ 56 w 230"/>
                    <a:gd name="T7" fmla="*/ 5 h 266"/>
                    <a:gd name="T8" fmla="*/ 42 w 230"/>
                    <a:gd name="T9" fmla="*/ 0 h 266"/>
                    <a:gd name="T10" fmla="*/ 45 w 230"/>
                    <a:gd name="T11" fmla="*/ 50 h 266"/>
                    <a:gd name="T12" fmla="*/ 18 w 230"/>
                    <a:gd name="T13" fmla="*/ 1 h 266"/>
                    <a:gd name="T14" fmla="*/ 0 w 230"/>
                    <a:gd name="T15" fmla="*/ 10 h 266"/>
                    <a:gd name="T16" fmla="*/ 0 w 230"/>
                    <a:gd name="T17" fmla="*/ 1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076" name="Freeform 24">
                  <a:extLst>
                    <a:ext uri="{FF2B5EF4-FFF2-40B4-BE49-F238E27FC236}">
                      <a16:creationId xmlns:a16="http://schemas.microsoft.com/office/drawing/2014/main" id="{E1DED365-577D-4572-8510-944D3F6EF7C2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5 h 234"/>
                    <a:gd name="T2" fmla="*/ 9 w 87"/>
                    <a:gd name="T3" fmla="*/ 24 h 234"/>
                    <a:gd name="T4" fmla="*/ 11 w 87"/>
                    <a:gd name="T5" fmla="*/ 39 h 234"/>
                    <a:gd name="T6" fmla="*/ 6 w 87"/>
                    <a:gd name="T7" fmla="*/ 59 h 234"/>
                    <a:gd name="T8" fmla="*/ 20 w 87"/>
                    <a:gd name="T9" fmla="*/ 55 h 234"/>
                    <a:gd name="T10" fmla="*/ 21 w 87"/>
                    <a:gd name="T11" fmla="*/ 29 h 234"/>
                    <a:gd name="T12" fmla="*/ 11 w 87"/>
                    <a:gd name="T13" fmla="*/ 0 h 234"/>
                    <a:gd name="T14" fmla="*/ 0 w 87"/>
                    <a:gd name="T15" fmla="*/ 5 h 234"/>
                    <a:gd name="T16" fmla="*/ 0 w 87"/>
                    <a:gd name="T17" fmla="*/ 5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1800"/>
                </a:p>
              </p:txBody>
            </p:sp>
          </p:grpSp>
          <p:sp>
            <p:nvSpPr>
              <p:cNvPr id="1062" name="Freeform 25">
                <a:extLst>
                  <a:ext uri="{FF2B5EF4-FFF2-40B4-BE49-F238E27FC236}">
                    <a16:creationId xmlns:a16="http://schemas.microsoft.com/office/drawing/2014/main" id="{EA113BA3-FF27-42F5-BF2B-574737D77179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25 w 1190"/>
                  <a:gd name="T1" fmla="*/ 0 h 500"/>
                  <a:gd name="T2" fmla="*/ 298 w 1190"/>
                  <a:gd name="T3" fmla="*/ 123 h 500"/>
                  <a:gd name="T4" fmla="*/ 269 w 1190"/>
                  <a:gd name="T5" fmla="*/ 125 h 500"/>
                  <a:gd name="T6" fmla="*/ 0 w 1190"/>
                  <a:gd name="T7" fmla="*/ 7 h 500"/>
                  <a:gd name="T8" fmla="*/ 25 w 1190"/>
                  <a:gd name="T9" fmla="*/ 0 h 500"/>
                  <a:gd name="T10" fmla="*/ 25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063" name="Freeform 26">
                <a:extLst>
                  <a:ext uri="{FF2B5EF4-FFF2-40B4-BE49-F238E27FC236}">
                    <a16:creationId xmlns:a16="http://schemas.microsoft.com/office/drawing/2014/main" id="{0FAD0A52-E04A-465E-AC85-AE6C63374021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3 w 489"/>
                  <a:gd name="T1" fmla="*/ 9 h 296"/>
                  <a:gd name="T2" fmla="*/ 40 w 489"/>
                  <a:gd name="T3" fmla="*/ 17 h 296"/>
                  <a:gd name="T4" fmla="*/ 81 w 489"/>
                  <a:gd name="T5" fmla="*/ 35 h 296"/>
                  <a:gd name="T6" fmla="*/ 110 w 489"/>
                  <a:gd name="T7" fmla="*/ 61 h 296"/>
                  <a:gd name="T8" fmla="*/ 81 w 489"/>
                  <a:gd name="T9" fmla="*/ 58 h 296"/>
                  <a:gd name="T10" fmla="*/ 34 w 489"/>
                  <a:gd name="T11" fmla="*/ 37 h 296"/>
                  <a:gd name="T12" fmla="*/ 12 w 489"/>
                  <a:gd name="T13" fmla="*/ 20 h 296"/>
                  <a:gd name="T14" fmla="*/ 26 w 489"/>
                  <a:gd name="T15" fmla="*/ 41 h 296"/>
                  <a:gd name="T16" fmla="*/ 68 w 489"/>
                  <a:gd name="T17" fmla="*/ 68 h 296"/>
                  <a:gd name="T18" fmla="*/ 116 w 489"/>
                  <a:gd name="T19" fmla="*/ 74 h 296"/>
                  <a:gd name="T20" fmla="*/ 122 w 489"/>
                  <a:gd name="T21" fmla="*/ 56 h 296"/>
                  <a:gd name="T22" fmla="*/ 98 w 489"/>
                  <a:gd name="T23" fmla="*/ 30 h 296"/>
                  <a:gd name="T24" fmla="*/ 42 w 489"/>
                  <a:gd name="T25" fmla="*/ 5 h 296"/>
                  <a:gd name="T26" fmla="*/ 0 w 489"/>
                  <a:gd name="T27" fmla="*/ 0 h 296"/>
                  <a:gd name="T28" fmla="*/ 3 w 489"/>
                  <a:gd name="T29" fmla="*/ 9 h 296"/>
                  <a:gd name="T30" fmla="*/ 3 w 489"/>
                  <a:gd name="T31" fmla="*/ 9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064" name="Freeform 27">
                <a:extLst>
                  <a:ext uri="{FF2B5EF4-FFF2-40B4-BE49-F238E27FC236}">
                    <a16:creationId xmlns:a16="http://schemas.microsoft.com/office/drawing/2014/main" id="{0DB0E362-C05E-421F-8E23-762304546630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6 w 213"/>
                  <a:gd name="T1" fmla="*/ 0 h 478"/>
                  <a:gd name="T2" fmla="*/ 23 w 213"/>
                  <a:gd name="T3" fmla="*/ 6 h 478"/>
                  <a:gd name="T4" fmla="*/ 20 w 213"/>
                  <a:gd name="T5" fmla="*/ 48 h 478"/>
                  <a:gd name="T6" fmla="*/ 27 w 213"/>
                  <a:gd name="T7" fmla="*/ 81 h 478"/>
                  <a:gd name="T8" fmla="*/ 54 w 213"/>
                  <a:gd name="T9" fmla="*/ 112 h 478"/>
                  <a:gd name="T10" fmla="*/ 25 w 213"/>
                  <a:gd name="T11" fmla="*/ 119 h 478"/>
                  <a:gd name="T12" fmla="*/ 8 w 213"/>
                  <a:gd name="T13" fmla="*/ 85 h 478"/>
                  <a:gd name="T14" fmla="*/ 0 w 213"/>
                  <a:gd name="T15" fmla="*/ 14 h 478"/>
                  <a:gd name="T16" fmla="*/ 6 w 213"/>
                  <a:gd name="T17" fmla="*/ 0 h 478"/>
                  <a:gd name="T18" fmla="*/ 6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grpSp>
            <p:nvGrpSpPr>
              <p:cNvPr id="1065" name="Group 28">
                <a:extLst>
                  <a:ext uri="{FF2B5EF4-FFF2-40B4-BE49-F238E27FC236}">
                    <a16:creationId xmlns:a16="http://schemas.microsoft.com/office/drawing/2014/main" id="{AF20C231-B486-49DE-BAEE-5081976CA1B3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>
                  <a:extLst>
                    <a:ext uri="{FF2B5EF4-FFF2-40B4-BE49-F238E27FC236}">
                      <a16:creationId xmlns:a16="http://schemas.microsoft.com/office/drawing/2014/main" id="{456ACFB9-3241-4324-90D6-5558B40EE4E7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28 w 150"/>
                    <a:gd name="T1" fmla="*/ 0 h 173"/>
                    <a:gd name="T2" fmla="*/ 10 w 150"/>
                    <a:gd name="T3" fmla="*/ 17 h 173"/>
                    <a:gd name="T4" fmla="*/ 0 w 150"/>
                    <a:gd name="T5" fmla="*/ 44 h 173"/>
                    <a:gd name="T6" fmla="*/ 20 w 150"/>
                    <a:gd name="T7" fmla="*/ 40 h 173"/>
                    <a:gd name="T8" fmla="*/ 26 w 150"/>
                    <a:gd name="T9" fmla="*/ 21 h 173"/>
                    <a:gd name="T10" fmla="*/ 38 w 150"/>
                    <a:gd name="T11" fmla="*/ 7 h 173"/>
                    <a:gd name="T12" fmla="*/ 28 w 150"/>
                    <a:gd name="T13" fmla="*/ 0 h 173"/>
                    <a:gd name="T14" fmla="*/ 28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067" name="Freeform 30">
                  <a:extLst>
                    <a:ext uri="{FF2B5EF4-FFF2-40B4-BE49-F238E27FC236}">
                      <a16:creationId xmlns:a16="http://schemas.microsoft.com/office/drawing/2014/main" id="{D67C092F-8009-4923-911A-BA8ABBB65D64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39 w 1684"/>
                    <a:gd name="T1" fmla="*/ 0 h 880"/>
                    <a:gd name="T2" fmla="*/ 16 w 1684"/>
                    <a:gd name="T3" fmla="*/ 13 h 880"/>
                    <a:gd name="T4" fmla="*/ 0 w 1684"/>
                    <a:gd name="T5" fmla="*/ 52 h 880"/>
                    <a:gd name="T6" fmla="*/ 17 w 1684"/>
                    <a:gd name="T7" fmla="*/ 90 h 880"/>
                    <a:gd name="T8" fmla="*/ 296 w 1684"/>
                    <a:gd name="T9" fmla="*/ 217 h 880"/>
                    <a:gd name="T10" fmla="*/ 356 w 1684"/>
                    <a:gd name="T11" fmla="*/ 209 h 880"/>
                    <a:gd name="T12" fmla="*/ 404 w 1684"/>
                    <a:gd name="T13" fmla="*/ 220 h 880"/>
                    <a:gd name="T14" fmla="*/ 421 w 1684"/>
                    <a:gd name="T15" fmla="*/ 202 h 880"/>
                    <a:gd name="T16" fmla="*/ 376 w 1684"/>
                    <a:gd name="T17" fmla="*/ 166 h 880"/>
                    <a:gd name="T18" fmla="*/ 357 w 1684"/>
                    <a:gd name="T19" fmla="*/ 128 h 880"/>
                    <a:gd name="T20" fmla="*/ 343 w 1684"/>
                    <a:gd name="T21" fmla="*/ 132 h 880"/>
                    <a:gd name="T22" fmla="*/ 360 w 1684"/>
                    <a:gd name="T23" fmla="*/ 166 h 880"/>
                    <a:gd name="T24" fmla="*/ 395 w 1684"/>
                    <a:gd name="T25" fmla="*/ 203 h 880"/>
                    <a:gd name="T26" fmla="*/ 354 w 1684"/>
                    <a:gd name="T27" fmla="*/ 197 h 880"/>
                    <a:gd name="T28" fmla="*/ 305 w 1684"/>
                    <a:gd name="T29" fmla="*/ 204 h 880"/>
                    <a:gd name="T30" fmla="*/ 314 w 1684"/>
                    <a:gd name="T31" fmla="*/ 163 h 880"/>
                    <a:gd name="T32" fmla="*/ 335 w 1684"/>
                    <a:gd name="T33" fmla="*/ 135 h 880"/>
                    <a:gd name="T34" fmla="*/ 311 w 1684"/>
                    <a:gd name="T35" fmla="*/ 138 h 880"/>
                    <a:gd name="T36" fmla="*/ 292 w 1684"/>
                    <a:gd name="T37" fmla="*/ 165 h 880"/>
                    <a:gd name="T38" fmla="*/ 285 w 1684"/>
                    <a:gd name="T39" fmla="*/ 198 h 880"/>
                    <a:gd name="T40" fmla="*/ 27 w 1684"/>
                    <a:gd name="T41" fmla="*/ 78 h 880"/>
                    <a:gd name="T42" fmla="*/ 20 w 1684"/>
                    <a:gd name="T43" fmla="*/ 54 h 880"/>
                    <a:gd name="T44" fmla="*/ 26 w 1684"/>
                    <a:gd name="T45" fmla="*/ 24 h 880"/>
                    <a:gd name="T46" fmla="*/ 55 w 1684"/>
                    <a:gd name="T47" fmla="*/ 0 h 880"/>
                    <a:gd name="T48" fmla="*/ 39 w 1684"/>
                    <a:gd name="T49" fmla="*/ 0 h 880"/>
                    <a:gd name="T50" fmla="*/ 39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068" name="Freeform 31">
                  <a:extLst>
                    <a:ext uri="{FF2B5EF4-FFF2-40B4-BE49-F238E27FC236}">
                      <a16:creationId xmlns:a16="http://schemas.microsoft.com/office/drawing/2014/main" id="{74D77B98-428C-4ED7-8EFB-E6C23C6CD16D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29 w 160"/>
                    <a:gd name="T1" fmla="*/ 0 h 335"/>
                    <a:gd name="T2" fmla="*/ 5 w 160"/>
                    <a:gd name="T3" fmla="*/ 26 h 335"/>
                    <a:gd name="T4" fmla="*/ 0 w 160"/>
                    <a:gd name="T5" fmla="*/ 57 h 335"/>
                    <a:gd name="T6" fmla="*/ 9 w 160"/>
                    <a:gd name="T7" fmla="*/ 78 h 335"/>
                    <a:gd name="T8" fmla="*/ 24 w 160"/>
                    <a:gd name="T9" fmla="*/ 83 h 335"/>
                    <a:gd name="T10" fmla="*/ 19 w 160"/>
                    <a:gd name="T11" fmla="*/ 38 h 335"/>
                    <a:gd name="T12" fmla="*/ 40 w 160"/>
                    <a:gd name="T13" fmla="*/ 4 h 335"/>
                    <a:gd name="T14" fmla="*/ 29 w 160"/>
                    <a:gd name="T15" fmla="*/ 0 h 335"/>
                    <a:gd name="T16" fmla="*/ 29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069" name="Freeform 32">
                  <a:extLst>
                    <a:ext uri="{FF2B5EF4-FFF2-40B4-BE49-F238E27FC236}">
                      <a16:creationId xmlns:a16="http://schemas.microsoft.com/office/drawing/2014/main" id="{064DC3D9-A404-495B-8D8C-607EFAF098A2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55 w 642"/>
                    <a:gd name="T1" fmla="*/ 224 h 1188"/>
                    <a:gd name="T2" fmla="*/ 0 w 642"/>
                    <a:gd name="T3" fmla="*/ 31 h 1188"/>
                    <a:gd name="T4" fmla="*/ 21 w 642"/>
                    <a:gd name="T5" fmla="*/ 10 h 1188"/>
                    <a:gd name="T6" fmla="*/ 65 w 642"/>
                    <a:gd name="T7" fmla="*/ 0 h 1188"/>
                    <a:gd name="T8" fmla="*/ 100 w 642"/>
                    <a:gd name="T9" fmla="*/ 15 h 1188"/>
                    <a:gd name="T10" fmla="*/ 162 w 642"/>
                    <a:gd name="T11" fmla="*/ 297 h 1188"/>
                    <a:gd name="T12" fmla="*/ 139 w 642"/>
                    <a:gd name="T13" fmla="*/ 273 h 1188"/>
                    <a:gd name="T14" fmla="*/ 89 w 642"/>
                    <a:gd name="T15" fmla="*/ 25 h 1188"/>
                    <a:gd name="T16" fmla="*/ 57 w 642"/>
                    <a:gd name="T17" fmla="*/ 16 h 1188"/>
                    <a:gd name="T18" fmla="*/ 30 w 642"/>
                    <a:gd name="T19" fmla="*/ 19 h 1188"/>
                    <a:gd name="T20" fmla="*/ 19 w 642"/>
                    <a:gd name="T21" fmla="*/ 36 h 1188"/>
                    <a:gd name="T22" fmla="*/ 77 w 642"/>
                    <a:gd name="T23" fmla="*/ 231 h 1188"/>
                    <a:gd name="T24" fmla="*/ 55 w 642"/>
                    <a:gd name="T25" fmla="*/ 224 h 1188"/>
                    <a:gd name="T26" fmla="*/ 55 w 642"/>
                    <a:gd name="T27" fmla="*/ 224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070" name="Freeform 33">
                  <a:extLst>
                    <a:ext uri="{FF2B5EF4-FFF2-40B4-BE49-F238E27FC236}">
                      <a16:creationId xmlns:a16="http://schemas.microsoft.com/office/drawing/2014/main" id="{E4C15744-40E3-491B-A5E8-A595F6FE8DA1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7 h 504"/>
                    <a:gd name="T2" fmla="*/ 19 w 192"/>
                    <a:gd name="T3" fmla="*/ 49 h 504"/>
                    <a:gd name="T4" fmla="*/ 29 w 192"/>
                    <a:gd name="T5" fmla="*/ 80 h 504"/>
                    <a:gd name="T6" fmla="*/ 29 w 192"/>
                    <a:gd name="T7" fmla="*/ 126 h 504"/>
                    <a:gd name="T8" fmla="*/ 48 w 192"/>
                    <a:gd name="T9" fmla="*/ 126 h 504"/>
                    <a:gd name="T10" fmla="*/ 47 w 192"/>
                    <a:gd name="T11" fmla="*/ 90 h 504"/>
                    <a:gd name="T12" fmla="*/ 41 w 192"/>
                    <a:gd name="T13" fmla="*/ 52 h 504"/>
                    <a:gd name="T14" fmla="*/ 25 w 192"/>
                    <a:gd name="T15" fmla="*/ 15 h 504"/>
                    <a:gd name="T16" fmla="*/ 16 w 192"/>
                    <a:gd name="T17" fmla="*/ 0 h 504"/>
                    <a:gd name="T18" fmla="*/ 0 w 192"/>
                    <a:gd name="T19" fmla="*/ 7 h 504"/>
                    <a:gd name="T20" fmla="*/ 0 w 192"/>
                    <a:gd name="T21" fmla="*/ 7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071" name="Freeform 34">
                  <a:extLst>
                    <a:ext uri="{FF2B5EF4-FFF2-40B4-BE49-F238E27FC236}">
                      <a16:creationId xmlns:a16="http://schemas.microsoft.com/office/drawing/2014/main" id="{FC58D17B-9131-46D6-8E3F-C64AEC6CC39D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75 w 390"/>
                    <a:gd name="T1" fmla="*/ 0 h 269"/>
                    <a:gd name="T2" fmla="*/ 65 w 390"/>
                    <a:gd name="T3" fmla="*/ 5 h 269"/>
                    <a:gd name="T4" fmla="*/ 64 w 390"/>
                    <a:gd name="T5" fmla="*/ 17 h 269"/>
                    <a:gd name="T6" fmla="*/ 0 w 390"/>
                    <a:gd name="T7" fmla="*/ 43 h 269"/>
                    <a:gd name="T8" fmla="*/ 0 w 390"/>
                    <a:gd name="T9" fmla="*/ 56 h 269"/>
                    <a:gd name="T10" fmla="*/ 71 w 390"/>
                    <a:gd name="T11" fmla="*/ 57 h 269"/>
                    <a:gd name="T12" fmla="*/ 80 w 390"/>
                    <a:gd name="T13" fmla="*/ 68 h 269"/>
                    <a:gd name="T14" fmla="*/ 98 w 390"/>
                    <a:gd name="T15" fmla="*/ 67 h 269"/>
                    <a:gd name="T16" fmla="*/ 96 w 390"/>
                    <a:gd name="T17" fmla="*/ 48 h 269"/>
                    <a:gd name="T18" fmla="*/ 29 w 390"/>
                    <a:gd name="T19" fmla="*/ 44 h 269"/>
                    <a:gd name="T20" fmla="*/ 84 w 390"/>
                    <a:gd name="T21" fmla="*/ 23 h 269"/>
                    <a:gd name="T22" fmla="*/ 75 w 390"/>
                    <a:gd name="T23" fmla="*/ 0 h 269"/>
                    <a:gd name="T24" fmla="*/ 75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072" name="Freeform 35">
                  <a:extLst>
                    <a:ext uri="{FF2B5EF4-FFF2-40B4-BE49-F238E27FC236}">
                      <a16:creationId xmlns:a16="http://schemas.microsoft.com/office/drawing/2014/main" id="{EF924055-5DF8-4AB0-8CED-F00AD99F9933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33 h 424"/>
                    <a:gd name="T2" fmla="*/ 216 w 941"/>
                    <a:gd name="T3" fmla="*/ 0 h 424"/>
                    <a:gd name="T4" fmla="*/ 232 w 941"/>
                    <a:gd name="T5" fmla="*/ 20 h 424"/>
                    <a:gd name="T6" fmla="*/ 236 w 941"/>
                    <a:gd name="T7" fmla="*/ 46 h 424"/>
                    <a:gd name="T8" fmla="*/ 226 w 941"/>
                    <a:gd name="T9" fmla="*/ 71 h 424"/>
                    <a:gd name="T10" fmla="*/ 15 w 941"/>
                    <a:gd name="T11" fmla="*/ 106 h 424"/>
                    <a:gd name="T12" fmla="*/ 14 w 941"/>
                    <a:gd name="T13" fmla="*/ 96 h 424"/>
                    <a:gd name="T14" fmla="*/ 216 w 941"/>
                    <a:gd name="T15" fmla="*/ 61 h 424"/>
                    <a:gd name="T16" fmla="*/ 224 w 941"/>
                    <a:gd name="T17" fmla="*/ 37 h 424"/>
                    <a:gd name="T18" fmla="*/ 210 w 941"/>
                    <a:gd name="T19" fmla="*/ 15 h 424"/>
                    <a:gd name="T20" fmla="*/ 0 w 941"/>
                    <a:gd name="T21" fmla="*/ 47 h 424"/>
                    <a:gd name="T22" fmla="*/ 0 w 941"/>
                    <a:gd name="T23" fmla="*/ 33 h 424"/>
                    <a:gd name="T24" fmla="*/ 0 w 941"/>
                    <a:gd name="T25" fmla="*/ 33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073" name="Freeform 36">
                  <a:extLst>
                    <a:ext uri="{FF2B5EF4-FFF2-40B4-BE49-F238E27FC236}">
                      <a16:creationId xmlns:a16="http://schemas.microsoft.com/office/drawing/2014/main" id="{5B86FC66-FC31-473C-8B32-C5CFA3FE0389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31 h 173"/>
                    <a:gd name="T2" fmla="*/ 17 w 488"/>
                    <a:gd name="T3" fmla="*/ 43 h 173"/>
                    <a:gd name="T4" fmla="*/ 56 w 488"/>
                    <a:gd name="T5" fmla="*/ 41 h 173"/>
                    <a:gd name="T6" fmla="*/ 105 w 488"/>
                    <a:gd name="T7" fmla="*/ 29 h 173"/>
                    <a:gd name="T8" fmla="*/ 123 w 488"/>
                    <a:gd name="T9" fmla="*/ 10 h 173"/>
                    <a:gd name="T10" fmla="*/ 111 w 488"/>
                    <a:gd name="T11" fmla="*/ 0 h 173"/>
                    <a:gd name="T12" fmla="*/ 64 w 488"/>
                    <a:gd name="T13" fmla="*/ 0 h 173"/>
                    <a:gd name="T14" fmla="*/ 28 w 488"/>
                    <a:gd name="T15" fmla="*/ 3 h 173"/>
                    <a:gd name="T16" fmla="*/ 4 w 488"/>
                    <a:gd name="T17" fmla="*/ 19 h 173"/>
                    <a:gd name="T18" fmla="*/ 28 w 488"/>
                    <a:gd name="T19" fmla="*/ 23 h 173"/>
                    <a:gd name="T20" fmla="*/ 69 w 488"/>
                    <a:gd name="T21" fmla="*/ 13 h 173"/>
                    <a:gd name="T22" fmla="*/ 105 w 488"/>
                    <a:gd name="T23" fmla="*/ 13 h 173"/>
                    <a:gd name="T24" fmla="*/ 68 w 488"/>
                    <a:gd name="T25" fmla="*/ 27 h 173"/>
                    <a:gd name="T26" fmla="*/ 36 w 488"/>
                    <a:gd name="T27" fmla="*/ 31 h 173"/>
                    <a:gd name="T28" fmla="*/ 0 w 488"/>
                    <a:gd name="T29" fmla="*/ 31 h 173"/>
                    <a:gd name="T30" fmla="*/ 0 w 488"/>
                    <a:gd name="T31" fmla="*/ 31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1800"/>
                </a:p>
              </p:txBody>
            </p:sp>
          </p:grpSp>
        </p:grpSp>
      </p:grpSp>
      <p:grpSp>
        <p:nvGrpSpPr>
          <p:cNvPr id="1035" name="Group 37">
            <a:extLst>
              <a:ext uri="{FF2B5EF4-FFF2-40B4-BE49-F238E27FC236}">
                <a16:creationId xmlns:a16="http://schemas.microsoft.com/office/drawing/2014/main" id="{8A0D1198-DD45-4CAE-BEA4-DBA4F8F0772E}"/>
              </a:ext>
            </a:extLst>
          </p:cNvPr>
          <p:cNvGrpSpPr>
            <a:grpSpLocks/>
          </p:cNvGrpSpPr>
          <p:nvPr/>
        </p:nvGrpSpPr>
        <p:grpSpPr bwMode="auto">
          <a:xfrm>
            <a:off x="11573934" y="2116139"/>
            <a:ext cx="514351" cy="4308475"/>
            <a:chOff x="5468" y="1333"/>
            <a:chExt cx="243" cy="2714"/>
          </a:xfrm>
        </p:grpSpPr>
        <p:sp>
          <p:nvSpPr>
            <p:cNvPr id="1049" name="Freeform 38">
              <a:extLst>
                <a:ext uri="{FF2B5EF4-FFF2-40B4-BE49-F238E27FC236}">
                  <a16:creationId xmlns:a16="http://schemas.microsoft.com/office/drawing/2014/main" id="{D798B174-209A-45B6-B64B-C14F8F4E7B42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49 w 772"/>
                <a:gd name="T1" fmla="*/ 603 h 3266"/>
                <a:gd name="T2" fmla="*/ 27 w 772"/>
                <a:gd name="T3" fmla="*/ 562 h 3266"/>
                <a:gd name="T4" fmla="*/ 23 w 772"/>
                <a:gd name="T5" fmla="*/ 531 h 3266"/>
                <a:gd name="T6" fmla="*/ 26 w 772"/>
                <a:gd name="T7" fmla="*/ 485 h 3266"/>
                <a:gd name="T8" fmla="*/ 42 w 772"/>
                <a:gd name="T9" fmla="*/ 430 h 3266"/>
                <a:gd name="T10" fmla="*/ 45 w 772"/>
                <a:gd name="T11" fmla="*/ 395 h 3266"/>
                <a:gd name="T12" fmla="*/ 42 w 772"/>
                <a:gd name="T13" fmla="*/ 372 h 3266"/>
                <a:gd name="T14" fmla="*/ 28 w 772"/>
                <a:gd name="T15" fmla="*/ 355 h 3266"/>
                <a:gd name="T16" fmla="*/ 25 w 772"/>
                <a:gd name="T17" fmla="*/ 333 h 3266"/>
                <a:gd name="T18" fmla="*/ 30 w 772"/>
                <a:gd name="T19" fmla="*/ 303 h 3266"/>
                <a:gd name="T20" fmla="*/ 52 w 772"/>
                <a:gd name="T21" fmla="*/ 221 h 3266"/>
                <a:gd name="T22" fmla="*/ 54 w 772"/>
                <a:gd name="T23" fmla="*/ 180 h 3266"/>
                <a:gd name="T24" fmla="*/ 49 w 772"/>
                <a:gd name="T25" fmla="*/ 136 h 3266"/>
                <a:gd name="T26" fmla="*/ 30 w 772"/>
                <a:gd name="T27" fmla="*/ 115 h 3266"/>
                <a:gd name="T28" fmla="*/ 14 w 772"/>
                <a:gd name="T29" fmla="*/ 80 h 3266"/>
                <a:gd name="T30" fmla="*/ 0 w 772"/>
                <a:gd name="T31" fmla="*/ 0 h 3266"/>
                <a:gd name="T32" fmla="*/ 2 w 772"/>
                <a:gd name="T33" fmla="*/ 73 h 3266"/>
                <a:gd name="T34" fmla="*/ 13 w 772"/>
                <a:gd name="T35" fmla="*/ 117 h 3266"/>
                <a:gd name="T36" fmla="*/ 27 w 772"/>
                <a:gd name="T37" fmla="*/ 144 h 3266"/>
                <a:gd name="T38" fmla="*/ 42 w 772"/>
                <a:gd name="T39" fmla="*/ 159 h 3266"/>
                <a:gd name="T40" fmla="*/ 43 w 772"/>
                <a:gd name="T41" fmla="*/ 199 h 3266"/>
                <a:gd name="T42" fmla="*/ 35 w 772"/>
                <a:gd name="T43" fmla="*/ 242 h 3266"/>
                <a:gd name="T44" fmla="*/ 17 w 772"/>
                <a:gd name="T45" fmla="*/ 316 h 3266"/>
                <a:gd name="T46" fmla="*/ 16 w 772"/>
                <a:gd name="T47" fmla="*/ 364 h 3266"/>
                <a:gd name="T48" fmla="*/ 33 w 772"/>
                <a:gd name="T49" fmla="*/ 391 h 3266"/>
                <a:gd name="T50" fmla="*/ 32 w 772"/>
                <a:gd name="T51" fmla="*/ 416 h 3266"/>
                <a:gd name="T52" fmla="*/ 18 w 772"/>
                <a:gd name="T53" fmla="*/ 468 h 3266"/>
                <a:gd name="T54" fmla="*/ 11 w 772"/>
                <a:gd name="T55" fmla="*/ 518 h 3266"/>
                <a:gd name="T56" fmla="*/ 17 w 772"/>
                <a:gd name="T57" fmla="*/ 571 h 3266"/>
                <a:gd name="T58" fmla="*/ 30 w 772"/>
                <a:gd name="T59" fmla="*/ 600 h 3266"/>
                <a:gd name="T60" fmla="*/ 47 w 772"/>
                <a:gd name="T61" fmla="*/ 623 h 3266"/>
                <a:gd name="T62" fmla="*/ 49 w 772"/>
                <a:gd name="T63" fmla="*/ 603 h 3266"/>
                <a:gd name="T64" fmla="*/ 49 w 772"/>
                <a:gd name="T65" fmla="*/ 603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050" name="Freeform 39">
              <a:extLst>
                <a:ext uri="{FF2B5EF4-FFF2-40B4-BE49-F238E27FC236}">
                  <a16:creationId xmlns:a16="http://schemas.microsoft.com/office/drawing/2014/main" id="{B6070C8D-0A18-4B2E-B7C0-B308662BCB4A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49 w 772"/>
                <a:gd name="T1" fmla="*/ 789 h 3266"/>
                <a:gd name="T2" fmla="*/ 27 w 772"/>
                <a:gd name="T3" fmla="*/ 737 h 3266"/>
                <a:gd name="T4" fmla="*/ 23 w 772"/>
                <a:gd name="T5" fmla="*/ 696 h 3266"/>
                <a:gd name="T6" fmla="*/ 26 w 772"/>
                <a:gd name="T7" fmla="*/ 636 h 3266"/>
                <a:gd name="T8" fmla="*/ 42 w 772"/>
                <a:gd name="T9" fmla="*/ 563 h 3266"/>
                <a:gd name="T10" fmla="*/ 45 w 772"/>
                <a:gd name="T11" fmla="*/ 518 h 3266"/>
                <a:gd name="T12" fmla="*/ 42 w 772"/>
                <a:gd name="T13" fmla="*/ 487 h 3266"/>
                <a:gd name="T14" fmla="*/ 28 w 772"/>
                <a:gd name="T15" fmla="*/ 465 h 3266"/>
                <a:gd name="T16" fmla="*/ 25 w 772"/>
                <a:gd name="T17" fmla="*/ 437 h 3266"/>
                <a:gd name="T18" fmla="*/ 30 w 772"/>
                <a:gd name="T19" fmla="*/ 397 h 3266"/>
                <a:gd name="T20" fmla="*/ 52 w 772"/>
                <a:gd name="T21" fmla="*/ 289 h 3266"/>
                <a:gd name="T22" fmla="*/ 54 w 772"/>
                <a:gd name="T23" fmla="*/ 237 h 3266"/>
                <a:gd name="T24" fmla="*/ 49 w 772"/>
                <a:gd name="T25" fmla="*/ 179 h 3266"/>
                <a:gd name="T26" fmla="*/ 30 w 772"/>
                <a:gd name="T27" fmla="*/ 151 h 3266"/>
                <a:gd name="T28" fmla="*/ 14 w 772"/>
                <a:gd name="T29" fmla="*/ 106 h 3266"/>
                <a:gd name="T30" fmla="*/ 0 w 772"/>
                <a:gd name="T31" fmla="*/ 0 h 3266"/>
                <a:gd name="T32" fmla="*/ 2 w 772"/>
                <a:gd name="T33" fmla="*/ 96 h 3266"/>
                <a:gd name="T34" fmla="*/ 13 w 772"/>
                <a:gd name="T35" fmla="*/ 153 h 3266"/>
                <a:gd name="T36" fmla="*/ 27 w 772"/>
                <a:gd name="T37" fmla="*/ 189 h 3266"/>
                <a:gd name="T38" fmla="*/ 42 w 772"/>
                <a:gd name="T39" fmla="*/ 209 h 3266"/>
                <a:gd name="T40" fmla="*/ 43 w 772"/>
                <a:gd name="T41" fmla="*/ 261 h 3266"/>
                <a:gd name="T42" fmla="*/ 35 w 772"/>
                <a:gd name="T43" fmla="*/ 317 h 3266"/>
                <a:gd name="T44" fmla="*/ 17 w 772"/>
                <a:gd name="T45" fmla="*/ 415 h 3266"/>
                <a:gd name="T46" fmla="*/ 16 w 772"/>
                <a:gd name="T47" fmla="*/ 478 h 3266"/>
                <a:gd name="T48" fmla="*/ 33 w 772"/>
                <a:gd name="T49" fmla="*/ 513 h 3266"/>
                <a:gd name="T50" fmla="*/ 32 w 772"/>
                <a:gd name="T51" fmla="*/ 545 h 3266"/>
                <a:gd name="T52" fmla="*/ 18 w 772"/>
                <a:gd name="T53" fmla="*/ 613 h 3266"/>
                <a:gd name="T54" fmla="*/ 11 w 772"/>
                <a:gd name="T55" fmla="*/ 679 h 3266"/>
                <a:gd name="T56" fmla="*/ 17 w 772"/>
                <a:gd name="T57" fmla="*/ 749 h 3266"/>
                <a:gd name="T58" fmla="*/ 30 w 772"/>
                <a:gd name="T59" fmla="*/ 786 h 3266"/>
                <a:gd name="T60" fmla="*/ 47 w 772"/>
                <a:gd name="T61" fmla="*/ 817 h 3266"/>
                <a:gd name="T62" fmla="*/ 49 w 772"/>
                <a:gd name="T63" fmla="*/ 789 h 3266"/>
                <a:gd name="T64" fmla="*/ 49 w 772"/>
                <a:gd name="T65" fmla="*/ 789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</p:grpSp>
      <p:grpSp>
        <p:nvGrpSpPr>
          <p:cNvPr id="1036" name="Group 40">
            <a:extLst>
              <a:ext uri="{FF2B5EF4-FFF2-40B4-BE49-F238E27FC236}">
                <a16:creationId xmlns:a16="http://schemas.microsoft.com/office/drawing/2014/main" id="{4BDC48E0-5023-4947-9EEC-FCEED009BC78}"/>
              </a:ext>
            </a:extLst>
          </p:cNvPr>
          <p:cNvGrpSpPr>
            <a:grpSpLocks/>
          </p:cNvGrpSpPr>
          <p:nvPr/>
        </p:nvGrpSpPr>
        <p:grpSpPr bwMode="auto">
          <a:xfrm>
            <a:off x="9757833" y="90488"/>
            <a:ext cx="2844800" cy="1911350"/>
            <a:chOff x="4610" y="57"/>
            <a:chExt cx="1344" cy="1204"/>
          </a:xfrm>
        </p:grpSpPr>
        <p:grpSp>
          <p:nvGrpSpPr>
            <p:cNvPr id="1037" name="Group 41">
              <a:extLst>
                <a:ext uri="{FF2B5EF4-FFF2-40B4-BE49-F238E27FC236}">
                  <a16:creationId xmlns:a16="http://schemas.microsoft.com/office/drawing/2014/main" id="{2DD786DF-E30B-458B-8D62-A7D98F26741A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>
                <a:extLst>
                  <a:ext uri="{FF2B5EF4-FFF2-40B4-BE49-F238E27FC236}">
                    <a16:creationId xmlns:a16="http://schemas.microsoft.com/office/drawing/2014/main" id="{CA8A8A79-7442-4E67-9DC9-584BF6FF415C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8 w 245"/>
                  <a:gd name="T1" fmla="*/ 1 h 806"/>
                  <a:gd name="T2" fmla="*/ 8 w 245"/>
                  <a:gd name="T3" fmla="*/ 44 h 806"/>
                  <a:gd name="T4" fmla="*/ 0 w 245"/>
                  <a:gd name="T5" fmla="*/ 103 h 806"/>
                  <a:gd name="T6" fmla="*/ 5 w 245"/>
                  <a:gd name="T7" fmla="*/ 101 h 806"/>
                  <a:gd name="T8" fmla="*/ 14 w 245"/>
                  <a:gd name="T9" fmla="*/ 48 h 806"/>
                  <a:gd name="T10" fmla="*/ 16 w 245"/>
                  <a:gd name="T11" fmla="*/ 0 h 806"/>
                  <a:gd name="T12" fmla="*/ 8 w 245"/>
                  <a:gd name="T13" fmla="*/ 1 h 806"/>
                  <a:gd name="T14" fmla="*/ 8 w 245"/>
                  <a:gd name="T15" fmla="*/ 1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grpSp>
            <p:nvGrpSpPr>
              <p:cNvPr id="1040" name="Group 43">
                <a:extLst>
                  <a:ext uri="{FF2B5EF4-FFF2-40B4-BE49-F238E27FC236}">
                    <a16:creationId xmlns:a16="http://schemas.microsoft.com/office/drawing/2014/main" id="{9CCBAAF0-C5F0-4DE6-9439-8E376523D19C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>
                  <a:extLst>
                    <a:ext uri="{FF2B5EF4-FFF2-40B4-BE49-F238E27FC236}">
                      <a16:creationId xmlns:a16="http://schemas.microsoft.com/office/drawing/2014/main" id="{6DB74474-B4A6-4458-A705-B285D644D2A9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19 w 604"/>
                    <a:gd name="T3" fmla="*/ 24 h 349"/>
                    <a:gd name="T4" fmla="*/ 32 w 604"/>
                    <a:gd name="T5" fmla="*/ 45 h 349"/>
                    <a:gd name="T6" fmla="*/ 39 w 604"/>
                    <a:gd name="T7" fmla="*/ 18 h 349"/>
                    <a:gd name="T8" fmla="*/ 23 w 604"/>
                    <a:gd name="T9" fmla="*/ 1 h 349"/>
                    <a:gd name="T10" fmla="*/ 30 w 604"/>
                    <a:gd name="T11" fmla="*/ 24 h 349"/>
                    <a:gd name="T12" fmla="*/ 8 w 604"/>
                    <a:gd name="T13" fmla="*/ 2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042" name="Freeform 45">
                  <a:extLst>
                    <a:ext uri="{FF2B5EF4-FFF2-40B4-BE49-F238E27FC236}">
                      <a16:creationId xmlns:a16="http://schemas.microsoft.com/office/drawing/2014/main" id="{0B5032DF-BC1F-4BFE-9AAA-FAEE069A54B0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47 w 1064"/>
                    <a:gd name="T1" fmla="*/ 16 h 1230"/>
                    <a:gd name="T2" fmla="*/ 31 w 1064"/>
                    <a:gd name="T3" fmla="*/ 45 h 1230"/>
                    <a:gd name="T4" fmla="*/ 10 w 1064"/>
                    <a:gd name="T5" fmla="*/ 97 h 1230"/>
                    <a:gd name="T6" fmla="*/ 0 w 1064"/>
                    <a:gd name="T7" fmla="*/ 140 h 1230"/>
                    <a:gd name="T8" fmla="*/ 4 w 1064"/>
                    <a:gd name="T9" fmla="*/ 156 h 1230"/>
                    <a:gd name="T10" fmla="*/ 17 w 1064"/>
                    <a:gd name="T11" fmla="*/ 152 h 1230"/>
                    <a:gd name="T12" fmla="*/ 37 w 1064"/>
                    <a:gd name="T13" fmla="*/ 116 h 1230"/>
                    <a:gd name="T14" fmla="*/ 56 w 1064"/>
                    <a:gd name="T15" fmla="*/ 68 h 1230"/>
                    <a:gd name="T16" fmla="*/ 66 w 1064"/>
                    <a:gd name="T17" fmla="*/ 34 h 1230"/>
                    <a:gd name="T18" fmla="*/ 68 w 1064"/>
                    <a:gd name="T19" fmla="*/ 11 h 1230"/>
                    <a:gd name="T20" fmla="*/ 62 w 1064"/>
                    <a:gd name="T21" fmla="*/ 0 h 1230"/>
                    <a:gd name="T22" fmla="*/ 53 w 1064"/>
                    <a:gd name="T23" fmla="*/ 8 h 1230"/>
                    <a:gd name="T24" fmla="*/ 62 w 1064"/>
                    <a:gd name="T25" fmla="*/ 14 h 1230"/>
                    <a:gd name="T26" fmla="*/ 56 w 1064"/>
                    <a:gd name="T27" fmla="*/ 45 h 1230"/>
                    <a:gd name="T28" fmla="*/ 44 w 1064"/>
                    <a:gd name="T29" fmla="*/ 83 h 1230"/>
                    <a:gd name="T30" fmla="*/ 22 w 1064"/>
                    <a:gd name="T31" fmla="*/ 128 h 1230"/>
                    <a:gd name="T32" fmla="*/ 7 w 1064"/>
                    <a:gd name="T33" fmla="*/ 141 h 1230"/>
                    <a:gd name="T34" fmla="*/ 9 w 1064"/>
                    <a:gd name="T35" fmla="*/ 120 h 1230"/>
                    <a:gd name="T36" fmla="*/ 28 w 1064"/>
                    <a:gd name="T37" fmla="*/ 64 h 1230"/>
                    <a:gd name="T38" fmla="*/ 53 w 1064"/>
                    <a:gd name="T39" fmla="*/ 15 h 1230"/>
                    <a:gd name="T40" fmla="*/ 47 w 1064"/>
                    <a:gd name="T41" fmla="*/ 16 h 1230"/>
                    <a:gd name="T42" fmla="*/ 47 w 1064"/>
                    <a:gd name="T43" fmla="*/ 16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043" name="Freeform 46">
                  <a:extLst>
                    <a:ext uri="{FF2B5EF4-FFF2-40B4-BE49-F238E27FC236}">
                      <a16:creationId xmlns:a16="http://schemas.microsoft.com/office/drawing/2014/main" id="{3851EE8C-52FE-41F4-976E-EA7C99A54470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24 w 2002"/>
                    <a:gd name="T1" fmla="*/ 0 h 2521"/>
                    <a:gd name="T2" fmla="*/ 0 w 2002"/>
                    <a:gd name="T3" fmla="*/ 320 h 2521"/>
                    <a:gd name="T4" fmla="*/ 12 w 2002"/>
                    <a:gd name="T5" fmla="*/ 311 h 2521"/>
                    <a:gd name="T6" fmla="*/ 127 w 2002"/>
                    <a:gd name="T7" fmla="*/ 8 h 2521"/>
                    <a:gd name="T8" fmla="*/ 124 w 2002"/>
                    <a:gd name="T9" fmla="*/ 0 h 2521"/>
                    <a:gd name="T10" fmla="*/ 124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044" name="Freeform 47">
                  <a:extLst>
                    <a:ext uri="{FF2B5EF4-FFF2-40B4-BE49-F238E27FC236}">
                      <a16:creationId xmlns:a16="http://schemas.microsoft.com/office/drawing/2014/main" id="{EB40D9C2-74A0-4CF4-B07E-C9531E4B013A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6 w 3007"/>
                    <a:gd name="T1" fmla="*/ 361 h 3771"/>
                    <a:gd name="T2" fmla="*/ 25 w 3007"/>
                    <a:gd name="T3" fmla="*/ 360 h 3771"/>
                    <a:gd name="T4" fmla="*/ 52 w 3007"/>
                    <a:gd name="T5" fmla="*/ 382 h 3771"/>
                    <a:gd name="T6" fmla="*/ 43 w 3007"/>
                    <a:gd name="T7" fmla="*/ 358 h 3771"/>
                    <a:gd name="T8" fmla="*/ 23 w 3007"/>
                    <a:gd name="T9" fmla="*/ 343 h 3771"/>
                    <a:gd name="T10" fmla="*/ 41 w 3007"/>
                    <a:gd name="T11" fmla="*/ 345 h 3771"/>
                    <a:gd name="T12" fmla="*/ 62 w 3007"/>
                    <a:gd name="T13" fmla="*/ 365 h 3771"/>
                    <a:gd name="T14" fmla="*/ 182 w 3007"/>
                    <a:gd name="T15" fmla="*/ 53 h 3771"/>
                    <a:gd name="T16" fmla="*/ 164 w 3007"/>
                    <a:gd name="T17" fmla="*/ 19 h 3771"/>
                    <a:gd name="T18" fmla="*/ 147 w 3007"/>
                    <a:gd name="T19" fmla="*/ 0 h 3771"/>
                    <a:gd name="T20" fmla="*/ 171 w 3007"/>
                    <a:gd name="T21" fmla="*/ 10 h 3771"/>
                    <a:gd name="T22" fmla="*/ 191 w 3007"/>
                    <a:gd name="T23" fmla="*/ 55 h 3771"/>
                    <a:gd name="T24" fmla="*/ 53 w 3007"/>
                    <a:gd name="T25" fmla="*/ 416 h 3771"/>
                    <a:gd name="T26" fmla="*/ 31 w 3007"/>
                    <a:gd name="T27" fmla="*/ 433 h 3771"/>
                    <a:gd name="T28" fmla="*/ 7 w 3007"/>
                    <a:gd name="T29" fmla="*/ 479 h 3771"/>
                    <a:gd name="T30" fmla="*/ 0 w 3007"/>
                    <a:gd name="T31" fmla="*/ 466 h 3771"/>
                    <a:gd name="T32" fmla="*/ 8 w 3007"/>
                    <a:gd name="T33" fmla="*/ 461 h 3771"/>
                    <a:gd name="T34" fmla="*/ 24 w 3007"/>
                    <a:gd name="T35" fmla="*/ 430 h 3771"/>
                    <a:gd name="T36" fmla="*/ 11 w 3007"/>
                    <a:gd name="T37" fmla="*/ 416 h 3771"/>
                    <a:gd name="T38" fmla="*/ 11 w 3007"/>
                    <a:gd name="T39" fmla="*/ 403 h 3771"/>
                    <a:gd name="T40" fmla="*/ 26 w 3007"/>
                    <a:gd name="T41" fmla="*/ 419 h 3771"/>
                    <a:gd name="T42" fmla="*/ 26 w 3007"/>
                    <a:gd name="T43" fmla="*/ 405 h 3771"/>
                    <a:gd name="T44" fmla="*/ 38 w 3007"/>
                    <a:gd name="T45" fmla="*/ 409 h 3771"/>
                    <a:gd name="T46" fmla="*/ 27 w 3007"/>
                    <a:gd name="T47" fmla="*/ 391 h 3771"/>
                    <a:gd name="T48" fmla="*/ 40 w 3007"/>
                    <a:gd name="T49" fmla="*/ 389 h 3771"/>
                    <a:gd name="T50" fmla="*/ 6 w 3007"/>
                    <a:gd name="T51" fmla="*/ 361 h 3771"/>
                    <a:gd name="T52" fmla="*/ 6 w 3007"/>
                    <a:gd name="T53" fmla="*/ 361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045" name="Freeform 48">
                  <a:extLst>
                    <a:ext uri="{FF2B5EF4-FFF2-40B4-BE49-F238E27FC236}">
                      <a16:creationId xmlns:a16="http://schemas.microsoft.com/office/drawing/2014/main" id="{3E426F8E-855B-4ACE-AA77-85D91F84527F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10 h 342"/>
                    <a:gd name="T2" fmla="*/ 16 w 673"/>
                    <a:gd name="T3" fmla="*/ 14 h 342"/>
                    <a:gd name="T4" fmla="*/ 40 w 673"/>
                    <a:gd name="T5" fmla="*/ 44 h 342"/>
                    <a:gd name="T6" fmla="*/ 42 w 673"/>
                    <a:gd name="T7" fmla="*/ 37 h 342"/>
                    <a:gd name="T8" fmla="*/ 28 w 673"/>
                    <a:gd name="T9" fmla="*/ 15 h 342"/>
                    <a:gd name="T10" fmla="*/ 2 w 673"/>
                    <a:gd name="T11" fmla="*/ 0 h 342"/>
                    <a:gd name="T12" fmla="*/ 0 w 673"/>
                    <a:gd name="T13" fmla="*/ 10 h 342"/>
                    <a:gd name="T14" fmla="*/ 0 w 673"/>
                    <a:gd name="T15" fmla="*/ 1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046" name="Freeform 49">
                  <a:extLst>
                    <a:ext uri="{FF2B5EF4-FFF2-40B4-BE49-F238E27FC236}">
                      <a16:creationId xmlns:a16="http://schemas.microsoft.com/office/drawing/2014/main" id="{9F974720-9C8B-40E3-870D-A27FE52C4E3C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10 h 403"/>
                    <a:gd name="T2" fmla="*/ 22 w 716"/>
                    <a:gd name="T3" fmla="*/ 19 h 403"/>
                    <a:gd name="T4" fmla="*/ 41 w 716"/>
                    <a:gd name="T5" fmla="*/ 51 h 403"/>
                    <a:gd name="T6" fmla="*/ 46 w 716"/>
                    <a:gd name="T7" fmla="*/ 38 h 403"/>
                    <a:gd name="T8" fmla="*/ 27 w 716"/>
                    <a:gd name="T9" fmla="*/ 15 h 403"/>
                    <a:gd name="T10" fmla="*/ 5 w 716"/>
                    <a:gd name="T11" fmla="*/ 0 h 403"/>
                    <a:gd name="T12" fmla="*/ 0 w 716"/>
                    <a:gd name="T13" fmla="*/ 10 h 403"/>
                    <a:gd name="T14" fmla="*/ 0 w 716"/>
                    <a:gd name="T15" fmla="*/ 10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047" name="Freeform 50">
                  <a:extLst>
                    <a:ext uri="{FF2B5EF4-FFF2-40B4-BE49-F238E27FC236}">
                      <a16:creationId xmlns:a16="http://schemas.microsoft.com/office/drawing/2014/main" id="{C8AC34F3-7BA0-4390-84BC-2AFBF2BCEE8D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10 h 411"/>
                    <a:gd name="T2" fmla="*/ 20 w 717"/>
                    <a:gd name="T3" fmla="*/ 18 h 411"/>
                    <a:gd name="T4" fmla="*/ 41 w 717"/>
                    <a:gd name="T5" fmla="*/ 53 h 411"/>
                    <a:gd name="T6" fmla="*/ 46 w 717"/>
                    <a:gd name="T7" fmla="*/ 40 h 411"/>
                    <a:gd name="T8" fmla="*/ 25 w 717"/>
                    <a:gd name="T9" fmla="*/ 11 h 411"/>
                    <a:gd name="T10" fmla="*/ 4 w 717"/>
                    <a:gd name="T11" fmla="*/ 0 h 411"/>
                    <a:gd name="T12" fmla="*/ 0 w 717"/>
                    <a:gd name="T13" fmla="*/ 10 h 411"/>
                    <a:gd name="T14" fmla="*/ 0 w 717"/>
                    <a:gd name="T15" fmla="*/ 10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048" name="Freeform 51">
                  <a:extLst>
                    <a:ext uri="{FF2B5EF4-FFF2-40B4-BE49-F238E27FC236}">
                      <a16:creationId xmlns:a16="http://schemas.microsoft.com/office/drawing/2014/main" id="{32B76E7F-F25B-4CFE-B312-CF56659EFB87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11 h 386"/>
                    <a:gd name="T2" fmla="*/ 17 w 709"/>
                    <a:gd name="T3" fmla="*/ 17 h 386"/>
                    <a:gd name="T4" fmla="*/ 42 w 709"/>
                    <a:gd name="T5" fmla="*/ 49 h 386"/>
                    <a:gd name="T6" fmla="*/ 45 w 709"/>
                    <a:gd name="T7" fmla="*/ 39 h 386"/>
                    <a:gd name="T8" fmla="*/ 19 w 709"/>
                    <a:gd name="T9" fmla="*/ 7 h 386"/>
                    <a:gd name="T10" fmla="*/ 3 w 709"/>
                    <a:gd name="T11" fmla="*/ 0 h 386"/>
                    <a:gd name="T12" fmla="*/ 0 w 709"/>
                    <a:gd name="T13" fmla="*/ 11 h 386"/>
                    <a:gd name="T14" fmla="*/ 0 w 709"/>
                    <a:gd name="T15" fmla="*/ 11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1800"/>
                </a:p>
              </p:txBody>
            </p:sp>
          </p:grpSp>
        </p:grpSp>
        <p:sp>
          <p:nvSpPr>
            <p:cNvPr id="1038" name="Line 52">
              <a:extLst>
                <a:ext uri="{FF2B5EF4-FFF2-40B4-BE49-F238E27FC236}">
                  <a16:creationId xmlns:a16="http://schemas.microsoft.com/office/drawing/2014/main" id="{A37B9305-2A69-4CBB-9F1E-CE59C3E1920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3064615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>
    <p:blinds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customXml" Target="../ink/ink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99458A3-425E-4EC2-9AF8-CE3D273873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0238" y="0"/>
            <a:ext cx="943583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2">
            <a:extLst>
              <a:ext uri="{FF2B5EF4-FFF2-40B4-BE49-F238E27FC236}">
                <a16:creationId xmlns:a16="http://schemas.microsoft.com/office/drawing/2014/main" id="{D7D5F062-03E2-4587-B9F7-348236138A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599" y="500781"/>
            <a:ext cx="10526949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VD6 :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Đồng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đồng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vị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bền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      Cu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  Cu.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Nguyên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tử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khối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trung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bình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đồng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63,54.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Tính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thành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phần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phần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trăm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nguyên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tử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mỗi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đồng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vị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.</a:t>
            </a:r>
          </a:p>
        </p:txBody>
      </p:sp>
      <p:sp>
        <p:nvSpPr>
          <p:cNvPr id="6" name="Text Box 13">
            <a:extLst>
              <a:ext uri="{FF2B5EF4-FFF2-40B4-BE49-F238E27FC236}">
                <a16:creationId xmlns:a16="http://schemas.microsoft.com/office/drawing/2014/main" id="{6775EBC0-97D5-4A93-AEBB-8514457BB5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9026" y="449981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000" dirty="0">
                <a:solidFill>
                  <a:srgbClr val="FF0066"/>
                </a:solidFill>
                <a:latin typeface="Times New Roman" panose="02020603050405020304" pitchFamily="18" charset="0"/>
              </a:rPr>
              <a:t>65</a:t>
            </a:r>
          </a:p>
        </p:txBody>
      </p:sp>
      <p:sp>
        <p:nvSpPr>
          <p:cNvPr id="7" name="Text Box 14">
            <a:extLst>
              <a:ext uri="{FF2B5EF4-FFF2-40B4-BE49-F238E27FC236}">
                <a16:creationId xmlns:a16="http://schemas.microsoft.com/office/drawing/2014/main" id="{7D9DB4CA-D9AE-436A-86C0-427860E3AC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9321" y="71469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000" dirty="0">
                <a:solidFill>
                  <a:srgbClr val="FF0066"/>
                </a:solidFill>
                <a:latin typeface="Times New Roman" panose="02020603050405020304" pitchFamily="18" charset="0"/>
              </a:rPr>
              <a:t>29</a:t>
            </a:r>
          </a:p>
        </p:txBody>
      </p:sp>
      <p:sp>
        <p:nvSpPr>
          <p:cNvPr id="8" name="Text Box 15">
            <a:extLst>
              <a:ext uri="{FF2B5EF4-FFF2-40B4-BE49-F238E27FC236}">
                <a16:creationId xmlns:a16="http://schemas.microsoft.com/office/drawing/2014/main" id="{CA2E9FB8-05CE-4C28-B320-154D59071C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2663" y="418231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000" dirty="0">
                <a:solidFill>
                  <a:srgbClr val="FF0066"/>
                </a:solidFill>
                <a:latin typeface="Times New Roman" panose="02020603050405020304" pitchFamily="18" charset="0"/>
              </a:rPr>
              <a:t>63</a:t>
            </a:r>
          </a:p>
        </p:txBody>
      </p:sp>
      <p:sp>
        <p:nvSpPr>
          <p:cNvPr id="9" name="Text Box 16">
            <a:extLst>
              <a:ext uri="{FF2B5EF4-FFF2-40B4-BE49-F238E27FC236}">
                <a16:creationId xmlns:a16="http://schemas.microsoft.com/office/drawing/2014/main" id="{CB2AF5C4-0888-4F48-95FF-C3EF15EED3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2663" y="68787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000" dirty="0">
                <a:solidFill>
                  <a:srgbClr val="FF0066"/>
                </a:solidFill>
                <a:latin typeface="Times New Roman" panose="02020603050405020304" pitchFamily="18" charset="0"/>
              </a:rPr>
              <a:t>29</a:t>
            </a:r>
          </a:p>
        </p:txBody>
      </p:sp>
      <p:sp>
        <p:nvSpPr>
          <p:cNvPr id="10" name="Text Box 17">
            <a:extLst>
              <a:ext uri="{FF2B5EF4-FFF2-40B4-BE49-F238E27FC236}">
                <a16:creationId xmlns:a16="http://schemas.microsoft.com/office/drawing/2014/main" id="{510E5EBA-8B50-4A05-B4D8-4DC6E8A4F2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158130"/>
            <a:ext cx="7620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dirty="0">
                <a:latin typeface="Times New Roman" panose="02020603050405020304" pitchFamily="18" charset="0"/>
              </a:rPr>
              <a:t>% </a:t>
            </a:r>
            <a:r>
              <a:rPr lang="en-US" altLang="vi-VN" sz="2800" dirty="0" err="1">
                <a:latin typeface="Times New Roman" panose="02020603050405020304" pitchFamily="18" charset="0"/>
              </a:rPr>
              <a:t>của</a:t>
            </a:r>
            <a:r>
              <a:rPr lang="en-US" altLang="vi-VN" sz="2800" dirty="0">
                <a:latin typeface="Times New Roman" panose="02020603050405020304" pitchFamily="18" charset="0"/>
              </a:rPr>
              <a:t>    Cu </a:t>
            </a:r>
            <a:r>
              <a:rPr lang="en-US" altLang="vi-VN" sz="2800" dirty="0" err="1">
                <a:latin typeface="Times New Roman" panose="02020603050405020304" pitchFamily="18" charset="0"/>
              </a:rPr>
              <a:t>là</a:t>
            </a:r>
            <a:r>
              <a:rPr lang="en-US" altLang="vi-VN" sz="2800" dirty="0">
                <a:latin typeface="Times New Roman" panose="02020603050405020304" pitchFamily="18" charset="0"/>
              </a:rPr>
              <a:t> x </a:t>
            </a:r>
            <a:r>
              <a:rPr lang="en-US" altLang="vi-VN" sz="2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⇒ </a:t>
            </a:r>
            <a:r>
              <a:rPr lang="en-US" altLang="vi-VN" sz="2800" dirty="0">
                <a:latin typeface="Times New Roman" panose="02020603050405020304" pitchFamily="18" charset="0"/>
                <a:cs typeface="Lucida Sans Unicode" panose="020B0602030504020204" pitchFamily="34" charset="0"/>
              </a:rPr>
              <a:t>%     Cu </a:t>
            </a:r>
            <a:r>
              <a:rPr lang="en-US" altLang="vi-VN" sz="2800" dirty="0" err="1">
                <a:latin typeface="Times New Roman" panose="02020603050405020304" pitchFamily="18" charset="0"/>
                <a:cs typeface="Lucida Sans Unicode" panose="020B0602030504020204" pitchFamily="34" charset="0"/>
              </a:rPr>
              <a:t>là</a:t>
            </a:r>
            <a:r>
              <a:rPr lang="en-US" altLang="vi-VN" sz="2800" dirty="0">
                <a:latin typeface="Times New Roman" panose="02020603050405020304" pitchFamily="18" charset="0"/>
                <a:cs typeface="Lucida Sans Unicode" panose="020B0602030504020204" pitchFamily="34" charset="0"/>
              </a:rPr>
              <a:t> b = 100 - x</a:t>
            </a:r>
            <a:endParaRPr lang="en-US" altLang="vi-VN" sz="2800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11" name="Text Box 18">
            <a:extLst>
              <a:ext uri="{FF2B5EF4-FFF2-40B4-BE49-F238E27FC236}">
                <a16:creationId xmlns:a16="http://schemas.microsoft.com/office/drawing/2014/main" id="{1E12216A-58F3-49C5-993D-18E8175C2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6075" y="1975568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000">
                <a:solidFill>
                  <a:srgbClr val="FF0066"/>
                </a:solidFill>
                <a:latin typeface="Times New Roman" panose="02020603050405020304" pitchFamily="18" charset="0"/>
              </a:rPr>
              <a:t>65</a:t>
            </a:r>
          </a:p>
        </p:txBody>
      </p:sp>
      <p:sp>
        <p:nvSpPr>
          <p:cNvPr id="12" name="Text Box 19">
            <a:extLst>
              <a:ext uri="{FF2B5EF4-FFF2-40B4-BE49-F238E27FC236}">
                <a16:creationId xmlns:a16="http://schemas.microsoft.com/office/drawing/2014/main" id="{B0C04461-82CF-4474-9FF6-7863D25B18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2016843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000">
                <a:solidFill>
                  <a:srgbClr val="FF0066"/>
                </a:solidFill>
                <a:latin typeface="Times New Roman" panose="02020603050405020304" pitchFamily="18" charset="0"/>
              </a:rPr>
              <a:t>63</a:t>
            </a:r>
          </a:p>
        </p:txBody>
      </p:sp>
      <p:graphicFrame>
        <p:nvGraphicFramePr>
          <p:cNvPr id="13" name="Object 21">
            <a:extLst>
              <a:ext uri="{FF2B5EF4-FFF2-40B4-BE49-F238E27FC236}">
                <a16:creationId xmlns:a16="http://schemas.microsoft.com/office/drawing/2014/main" id="{7F03B945-C3D8-4A4A-99D0-0D15EA5544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4995111"/>
              </p:ext>
            </p:extLst>
          </p:nvPr>
        </p:nvGraphicFramePr>
        <p:xfrm>
          <a:off x="1533525" y="3033713"/>
          <a:ext cx="5149850" cy="70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895480" imgH="393480" progId="Equation.DSMT4">
                  <p:embed/>
                </p:oleObj>
              </mc:Choice>
              <mc:Fallback>
                <p:oleObj name="Equation" r:id="rId2" imgW="2895480" imgH="393480" progId="Equation.DSMT4">
                  <p:embed/>
                  <p:pic>
                    <p:nvPicPr>
                      <p:cNvPr id="9237" name="Object 21">
                        <a:extLst>
                          <a:ext uri="{FF2B5EF4-FFF2-40B4-BE49-F238E27FC236}">
                            <a16:creationId xmlns:a16="http://schemas.microsoft.com/office/drawing/2014/main" id="{BE2CFACF-7F46-47F5-AE6C-36FA12217CC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3525" y="3033713"/>
                        <a:ext cx="5149850" cy="700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 Box 24">
            <a:extLst>
              <a:ext uri="{FF2B5EF4-FFF2-40B4-BE49-F238E27FC236}">
                <a16:creationId xmlns:a16="http://schemas.microsoft.com/office/drawing/2014/main" id="{96A69E19-4BD5-4CE2-BAE9-2DA836DD86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055068"/>
            <a:ext cx="1600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dirty="0">
                <a:solidFill>
                  <a:srgbClr val="9900CC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⇒</a:t>
            </a:r>
            <a:r>
              <a:rPr lang="en-US" altLang="vi-VN" sz="2800" dirty="0">
                <a:solidFill>
                  <a:srgbClr val="9900CC"/>
                </a:solidFill>
                <a:latin typeface="Times New Roman" panose="02020603050405020304" pitchFamily="18" charset="0"/>
              </a:rPr>
              <a:t> x = 27</a:t>
            </a:r>
          </a:p>
        </p:txBody>
      </p:sp>
      <p:sp>
        <p:nvSpPr>
          <p:cNvPr id="15" name="AutoShape 25">
            <a:extLst>
              <a:ext uri="{FF2B5EF4-FFF2-40B4-BE49-F238E27FC236}">
                <a16:creationId xmlns:a16="http://schemas.microsoft.com/office/drawing/2014/main" id="{847E71A7-6F09-443D-9F29-E31817717CC5}"/>
              </a:ext>
            </a:extLst>
          </p:cNvPr>
          <p:cNvSpPr>
            <a:spLocks/>
          </p:cNvSpPr>
          <p:nvPr/>
        </p:nvSpPr>
        <p:spPr bwMode="auto">
          <a:xfrm>
            <a:off x="8416925" y="2828055"/>
            <a:ext cx="304800" cy="1295400"/>
          </a:xfrm>
          <a:prstGeom prst="leftBrace">
            <a:avLst>
              <a:gd name="adj1" fmla="val 35417"/>
              <a:gd name="adj2" fmla="val 50000"/>
            </a:avLst>
          </a:prstGeom>
          <a:noFill/>
          <a:ln w="952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vi-VN" altLang="vi-VN" sz="2800">
              <a:solidFill>
                <a:srgbClr val="99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" name="Text Box 26">
            <a:extLst>
              <a:ext uri="{FF2B5EF4-FFF2-40B4-BE49-F238E27FC236}">
                <a16:creationId xmlns:a16="http://schemas.microsoft.com/office/drawing/2014/main" id="{9F0FE0A8-A38C-40BA-AF0A-83C088E78C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600" y="2832818"/>
            <a:ext cx="262484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dirty="0">
                <a:solidFill>
                  <a:srgbClr val="9900CC"/>
                </a:solidFill>
                <a:latin typeface="Times New Roman" panose="02020603050405020304" pitchFamily="18" charset="0"/>
              </a:rPr>
              <a:t>%   Cu = 27 %</a:t>
            </a:r>
          </a:p>
        </p:txBody>
      </p:sp>
      <p:sp>
        <p:nvSpPr>
          <p:cNvPr id="17" name="Text Box 27">
            <a:extLst>
              <a:ext uri="{FF2B5EF4-FFF2-40B4-BE49-F238E27FC236}">
                <a16:creationId xmlns:a16="http://schemas.microsoft.com/office/drawing/2014/main" id="{47615EE4-1422-47A1-8CA7-2770D2F08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599" y="3588468"/>
            <a:ext cx="262484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dirty="0">
                <a:solidFill>
                  <a:srgbClr val="9900CC"/>
                </a:solidFill>
                <a:latin typeface="Times New Roman" panose="02020603050405020304" pitchFamily="18" charset="0"/>
              </a:rPr>
              <a:t>%   Cu = 73 %</a:t>
            </a:r>
          </a:p>
        </p:txBody>
      </p:sp>
      <p:sp>
        <p:nvSpPr>
          <p:cNvPr id="18" name="Text Box 28">
            <a:extLst>
              <a:ext uri="{FF2B5EF4-FFF2-40B4-BE49-F238E27FC236}">
                <a16:creationId xmlns:a16="http://schemas.microsoft.com/office/drawing/2014/main" id="{5E472AC7-437C-42B3-9AB9-B4F5D14E8B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23338" y="2750268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000">
                <a:solidFill>
                  <a:srgbClr val="FF0066"/>
                </a:solidFill>
                <a:latin typeface="Times New Roman" panose="02020603050405020304" pitchFamily="18" charset="0"/>
              </a:rPr>
              <a:t>65</a:t>
            </a:r>
          </a:p>
        </p:txBody>
      </p:sp>
      <p:sp>
        <p:nvSpPr>
          <p:cNvPr id="19" name="Text Box 29">
            <a:extLst>
              <a:ext uri="{FF2B5EF4-FFF2-40B4-BE49-F238E27FC236}">
                <a16:creationId xmlns:a16="http://schemas.microsoft.com/office/drawing/2014/main" id="{C7486975-34E4-4CAD-BD6E-1448C400C1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29688" y="3526556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000">
                <a:solidFill>
                  <a:srgbClr val="FF0066"/>
                </a:solidFill>
                <a:latin typeface="Times New Roman" panose="02020603050405020304" pitchFamily="18" charset="0"/>
              </a:rPr>
              <a:t>63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5358FC1-02B2-420D-A7AC-E2AFC2A7AB0F}"/>
              </a:ext>
            </a:extLst>
          </p:cNvPr>
          <p:cNvSpPr txBox="1"/>
          <p:nvPr/>
        </p:nvSpPr>
        <p:spPr>
          <a:xfrm>
            <a:off x="1390685" y="1942786"/>
            <a:ext cx="12066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vi-VN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Giải</a:t>
            </a:r>
            <a:r>
              <a:rPr lang="en-US" altLang="vi-VN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: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356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4" grpId="0"/>
      <p:bldP spid="15" grpId="0" animBg="1"/>
      <p:bldP spid="16" grpId="0"/>
      <p:bldP spid="17" grpId="0"/>
      <p:bldP spid="18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293" name="Text Box 5">
            <a:extLst>
              <a:ext uri="{FF2B5EF4-FFF2-40B4-BE49-F238E27FC236}">
                <a16:creationId xmlns:a16="http://schemas.microsoft.com/office/drawing/2014/main" id="{7E9B0EB4-DE44-4A99-9F76-0ADA25237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8293" y="1599338"/>
            <a:ext cx="9586610" cy="584775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vi-VN" sz="3200" b="1" dirty="0" err="1">
                <a:solidFill>
                  <a:srgbClr val="FF0000"/>
                </a:solidFill>
              </a:rPr>
              <a:t>Câu</a:t>
            </a:r>
            <a:r>
              <a:rPr lang="en-US" altLang="vi-VN" sz="3200" b="1" dirty="0">
                <a:solidFill>
                  <a:srgbClr val="FF0000"/>
                </a:solidFill>
              </a:rPr>
              <a:t> 1</a:t>
            </a:r>
            <a:r>
              <a:rPr lang="en-US" altLang="vi-VN" sz="3200" dirty="0">
                <a:solidFill>
                  <a:srgbClr val="FF0000"/>
                </a:solidFill>
              </a:rPr>
              <a:t>: </a:t>
            </a:r>
            <a:r>
              <a:rPr lang="en-US" altLang="vi-VN" sz="3200" dirty="0" err="1">
                <a:solidFill>
                  <a:srgbClr val="0000CC"/>
                </a:solidFill>
              </a:rPr>
              <a:t>Nguyên</a:t>
            </a:r>
            <a:r>
              <a:rPr lang="en-US" altLang="vi-VN" sz="3200" dirty="0">
                <a:solidFill>
                  <a:srgbClr val="0000CC"/>
                </a:solidFill>
              </a:rPr>
              <a:t> </a:t>
            </a:r>
            <a:r>
              <a:rPr lang="en-US" altLang="vi-VN" sz="3200" dirty="0" err="1">
                <a:solidFill>
                  <a:srgbClr val="0000CC"/>
                </a:solidFill>
              </a:rPr>
              <a:t>tố</a:t>
            </a:r>
            <a:r>
              <a:rPr lang="en-US" altLang="vi-VN" sz="3200" dirty="0">
                <a:solidFill>
                  <a:srgbClr val="0000CC"/>
                </a:solidFill>
              </a:rPr>
              <a:t> </a:t>
            </a:r>
            <a:r>
              <a:rPr lang="en-US" altLang="vi-VN" sz="3200" dirty="0" err="1">
                <a:solidFill>
                  <a:srgbClr val="0000CC"/>
                </a:solidFill>
              </a:rPr>
              <a:t>hóa</a:t>
            </a:r>
            <a:r>
              <a:rPr lang="en-US" altLang="vi-VN" sz="3200" dirty="0">
                <a:solidFill>
                  <a:srgbClr val="0000CC"/>
                </a:solidFill>
              </a:rPr>
              <a:t> </a:t>
            </a:r>
            <a:r>
              <a:rPr lang="en-US" altLang="vi-VN" sz="3200" dirty="0" err="1">
                <a:solidFill>
                  <a:srgbClr val="0000CC"/>
                </a:solidFill>
              </a:rPr>
              <a:t>học</a:t>
            </a:r>
            <a:r>
              <a:rPr lang="en-US" altLang="vi-VN" sz="3200" dirty="0">
                <a:solidFill>
                  <a:srgbClr val="0000CC"/>
                </a:solidFill>
              </a:rPr>
              <a:t> </a:t>
            </a:r>
            <a:r>
              <a:rPr lang="en-US" altLang="vi-VN" sz="3200" dirty="0" err="1">
                <a:solidFill>
                  <a:srgbClr val="0000CC"/>
                </a:solidFill>
              </a:rPr>
              <a:t>là</a:t>
            </a:r>
            <a:r>
              <a:rPr lang="en-US" altLang="vi-VN" sz="3200" dirty="0">
                <a:solidFill>
                  <a:srgbClr val="0000CC"/>
                </a:solidFill>
              </a:rPr>
              <a:t> </a:t>
            </a:r>
            <a:r>
              <a:rPr lang="en-US" altLang="vi-VN" sz="3200" dirty="0" err="1">
                <a:solidFill>
                  <a:srgbClr val="0000CC"/>
                </a:solidFill>
              </a:rPr>
              <a:t>những</a:t>
            </a:r>
            <a:r>
              <a:rPr lang="en-US" altLang="vi-VN" sz="3200" dirty="0">
                <a:solidFill>
                  <a:srgbClr val="0000CC"/>
                </a:solidFill>
              </a:rPr>
              <a:t> </a:t>
            </a:r>
            <a:r>
              <a:rPr lang="en-US" altLang="vi-VN" sz="3200" dirty="0" err="1">
                <a:solidFill>
                  <a:srgbClr val="0000CC"/>
                </a:solidFill>
              </a:rPr>
              <a:t>nguyên</a:t>
            </a:r>
            <a:r>
              <a:rPr lang="en-US" altLang="vi-VN" sz="3200" dirty="0">
                <a:solidFill>
                  <a:srgbClr val="0000CC"/>
                </a:solidFill>
              </a:rPr>
              <a:t> </a:t>
            </a:r>
            <a:r>
              <a:rPr lang="en-US" altLang="vi-VN" sz="3200" dirty="0" err="1">
                <a:solidFill>
                  <a:srgbClr val="0000CC"/>
                </a:solidFill>
              </a:rPr>
              <a:t>tử</a:t>
            </a:r>
            <a:r>
              <a:rPr lang="en-US" altLang="vi-VN" sz="3200" dirty="0">
                <a:solidFill>
                  <a:srgbClr val="0000CC"/>
                </a:solidFill>
              </a:rPr>
              <a:t> </a:t>
            </a:r>
            <a:r>
              <a:rPr lang="en-US" altLang="vi-VN" sz="3200" dirty="0" err="1">
                <a:solidFill>
                  <a:srgbClr val="0000CC"/>
                </a:solidFill>
              </a:rPr>
              <a:t>có</a:t>
            </a:r>
            <a:r>
              <a:rPr lang="en-US" altLang="vi-VN" sz="3200" dirty="0">
                <a:solidFill>
                  <a:srgbClr val="0000CC"/>
                </a:solidFill>
              </a:rPr>
              <a:t> </a:t>
            </a:r>
            <a:r>
              <a:rPr lang="en-US" altLang="vi-VN" sz="3200" dirty="0" err="1">
                <a:solidFill>
                  <a:srgbClr val="0000CC"/>
                </a:solidFill>
              </a:rPr>
              <a:t>cùng</a:t>
            </a:r>
            <a:endParaRPr lang="en-US" altLang="vi-VN" sz="3200" dirty="0">
              <a:solidFill>
                <a:srgbClr val="0000CC"/>
              </a:solidFill>
            </a:endParaRPr>
          </a:p>
        </p:txBody>
      </p:sp>
      <p:sp>
        <p:nvSpPr>
          <p:cNvPr id="12294" name="Text Box 6">
            <a:extLst>
              <a:ext uri="{FF2B5EF4-FFF2-40B4-BE49-F238E27FC236}">
                <a16:creationId xmlns:a16="http://schemas.microsoft.com/office/drawing/2014/main" id="{83984C29-0902-47A3-A116-9E8070C282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513013"/>
            <a:ext cx="6858000" cy="2443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00100" indent="-3429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57300" indent="-3429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indent="-3429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71700" indent="-3429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en-US" altLang="vi-VN">
                <a:solidFill>
                  <a:srgbClr val="0000CC"/>
                </a:solidFill>
              </a:rPr>
              <a:t> Số khối </a:t>
            </a:r>
          </a:p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en-US" altLang="vi-VN">
                <a:solidFill>
                  <a:srgbClr val="0000CC"/>
                </a:solidFill>
              </a:rPr>
              <a:t> Điện tích hạt nhân</a:t>
            </a:r>
          </a:p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en-US" altLang="vi-VN">
                <a:solidFill>
                  <a:srgbClr val="0000CC"/>
                </a:solidFill>
              </a:rPr>
              <a:t> Số nơtron</a:t>
            </a:r>
          </a:p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en-US" altLang="vi-VN">
                <a:solidFill>
                  <a:srgbClr val="0000CC"/>
                </a:solidFill>
              </a:rPr>
              <a:t> Số nơtron và số proton</a:t>
            </a:r>
          </a:p>
        </p:txBody>
      </p:sp>
      <p:pic>
        <p:nvPicPr>
          <p:cNvPr id="12292" name="Picture 7">
            <a:extLst>
              <a:ext uri="{FF2B5EF4-FFF2-40B4-BE49-F238E27FC236}">
                <a16:creationId xmlns:a16="http://schemas.microsoft.com/office/drawing/2014/main" id="{E51B7C60-8BBA-41CA-8C27-422893479A9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9549" y="4156075"/>
            <a:ext cx="14478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5" descr="cung co">
            <a:extLst>
              <a:ext uri="{FF2B5EF4-FFF2-40B4-BE49-F238E27FC236}">
                <a16:creationId xmlns:a16="http://schemas.microsoft.com/office/drawing/2014/main" id="{CAEF3ED1-EC9D-437C-B084-594F4A811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875" y="368300"/>
            <a:ext cx="424815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22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22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22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2000" fill="hold"/>
                                        <p:tgtEl>
                                          <p:spTgt spid="122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 animBg="1"/>
      <p:bldP spid="12294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>
            <a:extLst>
              <a:ext uri="{FF2B5EF4-FFF2-40B4-BE49-F238E27FC236}">
                <a16:creationId xmlns:a16="http://schemas.microsoft.com/office/drawing/2014/main" id="{AA25E8D8-6C85-4E82-A4BF-183B36AA9B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5113" y="1508328"/>
            <a:ext cx="9408504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vi-VN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2</a:t>
            </a:r>
            <a:r>
              <a:rPr lang="en-US" altLang="vi-VN" dirty="0">
                <a:solidFill>
                  <a:srgbClr val="FF0000"/>
                </a:solidFill>
                <a:latin typeface="Times New Roman" panose="02020603050405020304" pitchFamily="18" charset="0"/>
              </a:rPr>
              <a:t>: </a:t>
            </a:r>
            <a:r>
              <a:rPr lang="en-US" altLang="vi-VN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Tổng</a:t>
            </a:r>
            <a:r>
              <a:rPr lang="en-US" altLang="vi-VN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vi-VN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hạt</a:t>
            </a:r>
            <a:r>
              <a:rPr lang="en-US" altLang="vi-VN" dirty="0">
                <a:solidFill>
                  <a:srgbClr val="0000CC"/>
                </a:solidFill>
                <a:latin typeface="Times New Roman" panose="02020603050405020304" pitchFamily="18" charset="0"/>
              </a:rPr>
              <a:t> proton, </a:t>
            </a:r>
            <a:r>
              <a:rPr lang="en-US" altLang="vi-VN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nơtron</a:t>
            </a:r>
            <a:r>
              <a:rPr lang="en-US" altLang="vi-VN" dirty="0">
                <a:solidFill>
                  <a:srgbClr val="0000CC"/>
                </a:solidFill>
                <a:latin typeface="Times New Roman" panose="02020603050405020304" pitchFamily="18" charset="0"/>
              </a:rPr>
              <a:t>, electron </a:t>
            </a:r>
            <a:r>
              <a:rPr lang="en-US" altLang="vi-VN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vi-VN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vi-VN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nguyên</a:t>
            </a:r>
            <a:r>
              <a:rPr lang="en-US" altLang="vi-VN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tử</a:t>
            </a:r>
            <a:r>
              <a:rPr lang="en-US" altLang="vi-VN" dirty="0">
                <a:solidFill>
                  <a:srgbClr val="0000CC"/>
                </a:solidFill>
                <a:latin typeface="Times New Roman" panose="02020603050405020304" pitchFamily="18" charset="0"/>
              </a:rPr>
              <a:t>       Rb </a:t>
            </a:r>
            <a:r>
              <a:rPr lang="en-US" altLang="vi-VN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vi-VN" dirty="0">
                <a:solidFill>
                  <a:srgbClr val="0000CC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3317" name="Text Box 5">
            <a:extLst>
              <a:ext uri="{FF2B5EF4-FFF2-40B4-BE49-F238E27FC236}">
                <a16:creationId xmlns:a16="http://schemas.microsoft.com/office/drawing/2014/main" id="{DE7E10E8-9171-46BD-AA88-CD9319CB50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0857" y="1909729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000" dirty="0">
                <a:solidFill>
                  <a:srgbClr val="9900CC"/>
                </a:solidFill>
                <a:latin typeface="Times New Roman" panose="02020603050405020304" pitchFamily="18" charset="0"/>
              </a:rPr>
              <a:t>86</a:t>
            </a:r>
          </a:p>
        </p:txBody>
      </p:sp>
      <p:sp>
        <p:nvSpPr>
          <p:cNvPr id="13318" name="Text Box 6">
            <a:extLst>
              <a:ext uri="{FF2B5EF4-FFF2-40B4-BE49-F238E27FC236}">
                <a16:creationId xmlns:a16="http://schemas.microsoft.com/office/drawing/2014/main" id="{999D0C9F-BB7B-4C7A-8220-0F9AC2840E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8157" y="2217704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000">
                <a:solidFill>
                  <a:srgbClr val="9900CC"/>
                </a:solidFill>
                <a:latin typeface="Times New Roman" panose="02020603050405020304" pitchFamily="18" charset="0"/>
              </a:rPr>
              <a:t>37</a:t>
            </a:r>
          </a:p>
        </p:txBody>
      </p:sp>
      <p:sp>
        <p:nvSpPr>
          <p:cNvPr id="13319" name="Text Box 7">
            <a:extLst>
              <a:ext uri="{FF2B5EF4-FFF2-40B4-BE49-F238E27FC236}">
                <a16:creationId xmlns:a16="http://schemas.microsoft.com/office/drawing/2014/main" id="{120E19D9-AB44-49E1-A6E4-EBC5285038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799" y="2809673"/>
            <a:ext cx="7239000" cy="2443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dirty="0">
                <a:latin typeface="Times New Roman" panose="02020603050405020304" pitchFamily="18" charset="0"/>
              </a:rPr>
              <a:t>  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A.    49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 B.    86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 C.    37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 D.   123</a:t>
            </a:r>
          </a:p>
        </p:txBody>
      </p:sp>
      <p:pic>
        <p:nvPicPr>
          <p:cNvPr id="13322" name="Picture 10">
            <a:extLst>
              <a:ext uri="{FF2B5EF4-FFF2-40B4-BE49-F238E27FC236}">
                <a16:creationId xmlns:a16="http://schemas.microsoft.com/office/drawing/2014/main" id="{2FC01462-3458-4D47-BD0E-60E2138DD2F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810000"/>
            <a:ext cx="312420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3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3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3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133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3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3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133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2000" fill="hold"/>
                                        <p:tgtEl>
                                          <p:spTgt spid="133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  <p:bldP spid="13317" grpId="0"/>
      <p:bldP spid="13318" grpId="0"/>
      <p:bldP spid="13319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">
            <a:extLst>
              <a:ext uri="{FF2B5EF4-FFF2-40B4-BE49-F238E27FC236}">
                <a16:creationId xmlns:a16="http://schemas.microsoft.com/office/drawing/2014/main" id="{CEF9C9D0-1203-4898-995F-E27428FDAD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1587" y="901363"/>
            <a:ext cx="9161834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vi-VN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3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 </a:t>
            </a:r>
            <a:r>
              <a:rPr lang="en-US" altLang="vi-VN" sz="2800" dirty="0">
                <a:solidFill>
                  <a:srgbClr val="000099"/>
                </a:solidFill>
                <a:latin typeface="Times New Roman" panose="02020603050405020304" pitchFamily="18" charset="0"/>
              </a:rPr>
              <a:t>Cho </a:t>
            </a:r>
            <a:r>
              <a:rPr lang="en-US" altLang="vi-VN" sz="28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vi-VN" sz="28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nguyên</a:t>
            </a:r>
            <a:r>
              <a:rPr lang="en-US" altLang="vi-VN" sz="28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tử</a:t>
            </a:r>
            <a:r>
              <a:rPr lang="en-US" altLang="vi-VN" sz="28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vi-VN" sz="28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vi-VN" sz="2800" dirty="0">
                <a:solidFill>
                  <a:srgbClr val="000099"/>
                </a:solidFill>
                <a:latin typeface="Times New Roman" panose="02020603050405020304" pitchFamily="18" charset="0"/>
              </a:rPr>
              <a:t> proton </a:t>
            </a:r>
            <a:r>
              <a:rPr lang="en-US" altLang="vi-VN" sz="28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vi-VN" sz="28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vi-VN" sz="28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khối</a:t>
            </a:r>
            <a:r>
              <a:rPr lang="en-US" altLang="vi-VN" sz="28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lần</a:t>
            </a:r>
            <a:r>
              <a:rPr lang="en-US" altLang="vi-VN" sz="28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lượt</a:t>
            </a:r>
            <a:r>
              <a:rPr lang="en-US" altLang="vi-VN" sz="2800" dirty="0">
                <a:solidFill>
                  <a:srgbClr val="000099"/>
                </a:solidFill>
                <a:latin typeface="Times New Roman" panose="02020603050405020304" pitchFamily="18" charset="0"/>
              </a:rPr>
              <a:t> : X (6, 12); Y (12, 24); Z ( 6, 13) ; V ( 13, 27); T ( 7, 14). </a:t>
            </a:r>
            <a:r>
              <a:rPr lang="en-US" altLang="vi-VN" sz="28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Nguyên</a:t>
            </a:r>
            <a:r>
              <a:rPr lang="en-US" altLang="vi-VN" sz="28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tử</a:t>
            </a:r>
            <a:r>
              <a:rPr lang="en-US" altLang="vi-VN" sz="28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đồng</a:t>
            </a:r>
            <a:r>
              <a:rPr lang="en-US" altLang="vi-VN" sz="28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vị</a:t>
            </a:r>
            <a:r>
              <a:rPr lang="en-US" altLang="vi-VN" sz="28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gồm</a:t>
            </a:r>
            <a:r>
              <a:rPr lang="en-US" altLang="vi-VN" sz="2800" dirty="0">
                <a:solidFill>
                  <a:srgbClr val="000099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4341" name="Text Box 5">
            <a:extLst>
              <a:ext uri="{FF2B5EF4-FFF2-40B4-BE49-F238E27FC236}">
                <a16:creationId xmlns:a16="http://schemas.microsoft.com/office/drawing/2014/main" id="{DB239F18-B9DB-4E4F-9F29-ADD2817373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590801"/>
            <a:ext cx="7467600" cy="2443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dirty="0">
                <a:latin typeface="Times New Roman" panose="02020603050405020304" pitchFamily="18" charset="0"/>
              </a:rPr>
              <a:t>    </a:t>
            </a:r>
            <a:r>
              <a:rPr lang="en-US" altLang="vi-VN" sz="2800" dirty="0">
                <a:solidFill>
                  <a:srgbClr val="000099"/>
                </a:solidFill>
                <a:latin typeface="Times New Roman" panose="02020603050405020304" pitchFamily="18" charset="0"/>
              </a:rPr>
              <a:t> A.   X, Y, 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dirty="0">
                <a:solidFill>
                  <a:srgbClr val="000099"/>
                </a:solidFill>
                <a:latin typeface="Times New Roman" panose="02020603050405020304" pitchFamily="18" charset="0"/>
              </a:rPr>
              <a:t>     B.    Z, V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dirty="0">
                <a:solidFill>
                  <a:srgbClr val="000099"/>
                </a:solidFill>
                <a:latin typeface="Times New Roman" panose="02020603050405020304" pitchFamily="18" charset="0"/>
              </a:rPr>
              <a:t>     C.    X, Z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dirty="0">
                <a:solidFill>
                  <a:srgbClr val="000099"/>
                </a:solidFill>
                <a:latin typeface="Times New Roman" panose="02020603050405020304" pitchFamily="18" charset="0"/>
              </a:rPr>
              <a:t>     D.    X, Z, T</a:t>
            </a:r>
          </a:p>
        </p:txBody>
      </p:sp>
      <p:pic>
        <p:nvPicPr>
          <p:cNvPr id="2" name="Picture 7">
            <a:extLst>
              <a:ext uri="{FF2B5EF4-FFF2-40B4-BE49-F238E27FC236}">
                <a16:creationId xmlns:a16="http://schemas.microsoft.com/office/drawing/2014/main" id="{234A7006-C0C7-46DD-8BAC-9725475183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895601"/>
            <a:ext cx="190500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4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3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3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43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2000" fill="hold"/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  <p:bldP spid="14341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Text Box 5">
            <a:extLst>
              <a:ext uri="{FF2B5EF4-FFF2-40B4-BE49-F238E27FC236}">
                <a16:creationId xmlns:a16="http://schemas.microsoft.com/office/drawing/2014/main" id="{D8B74082-AE1A-471E-8877-9664A4DDED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885951"/>
            <a:ext cx="3733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>
                <a:solidFill>
                  <a:srgbClr val="0000CC"/>
                </a:solidFill>
                <a:latin typeface="Times New Roman" panose="02020603050405020304" pitchFamily="18" charset="0"/>
              </a:rPr>
              <a:t>A.              Fe</a:t>
            </a:r>
          </a:p>
        </p:txBody>
      </p:sp>
      <p:sp>
        <p:nvSpPr>
          <p:cNvPr id="16390" name="Text Box 6">
            <a:extLst>
              <a:ext uri="{FF2B5EF4-FFF2-40B4-BE49-F238E27FC236}">
                <a16:creationId xmlns:a16="http://schemas.microsoft.com/office/drawing/2014/main" id="{5B264603-7159-4ABC-B1AA-362316FA66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5863" y="1754188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400">
                <a:solidFill>
                  <a:srgbClr val="0000CC"/>
                </a:solidFill>
                <a:latin typeface="Times New Roman" panose="02020603050405020304" pitchFamily="18" charset="0"/>
              </a:rPr>
              <a:t>56</a:t>
            </a:r>
          </a:p>
        </p:txBody>
      </p:sp>
      <p:sp>
        <p:nvSpPr>
          <p:cNvPr id="16391" name="Text Box 7">
            <a:extLst>
              <a:ext uri="{FF2B5EF4-FFF2-40B4-BE49-F238E27FC236}">
                <a16:creationId xmlns:a16="http://schemas.microsoft.com/office/drawing/2014/main" id="{16F11EC1-8597-460E-B75D-AE8A777DD5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6813" y="2149475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400">
                <a:solidFill>
                  <a:srgbClr val="0000CC"/>
                </a:solidFill>
                <a:latin typeface="Times New Roman" panose="02020603050405020304" pitchFamily="18" charset="0"/>
              </a:rPr>
              <a:t>26</a:t>
            </a:r>
          </a:p>
        </p:txBody>
      </p:sp>
      <p:sp>
        <p:nvSpPr>
          <p:cNvPr id="15365" name="Text Box 8">
            <a:extLst>
              <a:ext uri="{FF2B5EF4-FFF2-40B4-BE49-F238E27FC236}">
                <a16:creationId xmlns:a16="http://schemas.microsoft.com/office/drawing/2014/main" id="{8C1C6861-D147-4A41-B818-AB2E50E342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667001"/>
            <a:ext cx="3657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vi-VN" sz="2800">
              <a:latin typeface="Times New Roman" panose="02020603050405020304" pitchFamily="18" charset="0"/>
            </a:endParaRPr>
          </a:p>
        </p:txBody>
      </p:sp>
      <p:sp>
        <p:nvSpPr>
          <p:cNvPr id="16393" name="Text Box 9">
            <a:extLst>
              <a:ext uri="{FF2B5EF4-FFF2-40B4-BE49-F238E27FC236}">
                <a16:creationId xmlns:a16="http://schemas.microsoft.com/office/drawing/2014/main" id="{3D7F7E47-0ADE-4384-8DB5-70992620D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874963"/>
            <a:ext cx="3124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>
                <a:solidFill>
                  <a:srgbClr val="0000CC"/>
                </a:solidFill>
                <a:latin typeface="Times New Roman" panose="02020603050405020304" pitchFamily="18" charset="0"/>
              </a:rPr>
              <a:t>  B.              Cu</a:t>
            </a:r>
          </a:p>
        </p:txBody>
      </p:sp>
      <p:sp>
        <p:nvSpPr>
          <p:cNvPr id="16394" name="Text Box 10">
            <a:extLst>
              <a:ext uri="{FF2B5EF4-FFF2-40B4-BE49-F238E27FC236}">
                <a16:creationId xmlns:a16="http://schemas.microsoft.com/office/drawing/2014/main" id="{6408BCA0-B914-498F-A39C-2B4A9E73DA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2213" y="2765425"/>
            <a:ext cx="565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400">
                <a:solidFill>
                  <a:srgbClr val="0000CC"/>
                </a:solidFill>
                <a:latin typeface="Times New Roman" panose="02020603050405020304" pitchFamily="18" charset="0"/>
              </a:rPr>
              <a:t>63</a:t>
            </a:r>
          </a:p>
        </p:txBody>
      </p:sp>
      <p:sp>
        <p:nvSpPr>
          <p:cNvPr id="16395" name="Text Box 11">
            <a:extLst>
              <a:ext uri="{FF2B5EF4-FFF2-40B4-BE49-F238E27FC236}">
                <a16:creationId xmlns:a16="http://schemas.microsoft.com/office/drawing/2014/main" id="{3026C108-547F-42B9-B74A-DA4D0CD083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2850" y="314007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400">
                <a:solidFill>
                  <a:srgbClr val="0000CC"/>
                </a:solidFill>
                <a:latin typeface="Times New Roman" panose="02020603050405020304" pitchFamily="18" charset="0"/>
              </a:rPr>
              <a:t>29</a:t>
            </a:r>
          </a:p>
        </p:txBody>
      </p:sp>
      <p:sp>
        <p:nvSpPr>
          <p:cNvPr id="16396" name="Text Box 12">
            <a:extLst>
              <a:ext uri="{FF2B5EF4-FFF2-40B4-BE49-F238E27FC236}">
                <a16:creationId xmlns:a16="http://schemas.microsoft.com/office/drawing/2014/main" id="{2348903E-9EA9-4565-AC38-44914FC74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914776"/>
            <a:ext cx="2590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>
                <a:solidFill>
                  <a:srgbClr val="0000CC"/>
                </a:solidFill>
                <a:latin typeface="Times New Roman" panose="02020603050405020304" pitchFamily="18" charset="0"/>
              </a:rPr>
              <a:t>C.              Mn</a:t>
            </a:r>
          </a:p>
        </p:txBody>
      </p:sp>
      <p:sp>
        <p:nvSpPr>
          <p:cNvPr id="16397" name="Text Box 13">
            <a:extLst>
              <a:ext uri="{FF2B5EF4-FFF2-40B4-BE49-F238E27FC236}">
                <a16:creationId xmlns:a16="http://schemas.microsoft.com/office/drawing/2014/main" id="{18B23DD3-6DC6-48A8-BBCB-803BE208AA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0300" y="3817938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400">
                <a:solidFill>
                  <a:srgbClr val="0000CC"/>
                </a:solidFill>
                <a:latin typeface="Times New Roman" panose="02020603050405020304" pitchFamily="18" charset="0"/>
              </a:rPr>
              <a:t>55</a:t>
            </a:r>
          </a:p>
        </p:txBody>
      </p:sp>
      <p:sp>
        <p:nvSpPr>
          <p:cNvPr id="16398" name="Text Box 14">
            <a:extLst>
              <a:ext uri="{FF2B5EF4-FFF2-40B4-BE49-F238E27FC236}">
                <a16:creationId xmlns:a16="http://schemas.microsoft.com/office/drawing/2014/main" id="{2DCC843F-540F-4E7A-ABB2-31379BC7C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0938" y="4194175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400">
                <a:solidFill>
                  <a:srgbClr val="0000CC"/>
                </a:solidFill>
                <a:latin typeface="Times New Roman" panose="02020603050405020304" pitchFamily="18" charset="0"/>
              </a:rPr>
              <a:t>25</a:t>
            </a:r>
          </a:p>
        </p:txBody>
      </p:sp>
      <p:sp>
        <p:nvSpPr>
          <p:cNvPr id="16399" name="Text Box 15">
            <a:extLst>
              <a:ext uri="{FF2B5EF4-FFF2-40B4-BE49-F238E27FC236}">
                <a16:creationId xmlns:a16="http://schemas.microsoft.com/office/drawing/2014/main" id="{694A61F3-CC89-40C8-8D99-E82F3B7D9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951413"/>
            <a:ext cx="2743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>
                <a:solidFill>
                  <a:srgbClr val="0000CC"/>
                </a:solidFill>
                <a:latin typeface="Times New Roman" panose="02020603050405020304" pitchFamily="18" charset="0"/>
              </a:rPr>
              <a:t>D.             Zn</a:t>
            </a:r>
          </a:p>
        </p:txBody>
      </p:sp>
      <p:sp>
        <p:nvSpPr>
          <p:cNvPr id="16400" name="Text Box 16">
            <a:extLst>
              <a:ext uri="{FF2B5EF4-FFF2-40B4-BE49-F238E27FC236}">
                <a16:creationId xmlns:a16="http://schemas.microsoft.com/office/drawing/2014/main" id="{F579CA7D-69F5-4EDD-B849-082D9BD2EF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5225" y="4821238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400">
                <a:solidFill>
                  <a:srgbClr val="0000CC"/>
                </a:solidFill>
                <a:latin typeface="Times New Roman" panose="02020603050405020304" pitchFamily="18" charset="0"/>
              </a:rPr>
              <a:t>65</a:t>
            </a:r>
          </a:p>
        </p:txBody>
      </p:sp>
      <p:sp>
        <p:nvSpPr>
          <p:cNvPr id="16401" name="Text Box 17">
            <a:extLst>
              <a:ext uri="{FF2B5EF4-FFF2-40B4-BE49-F238E27FC236}">
                <a16:creationId xmlns:a16="http://schemas.microsoft.com/office/drawing/2014/main" id="{67D7AB6A-C58C-4FF8-A0D5-2C8087203A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181601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>
                <a:solidFill>
                  <a:srgbClr val="0000CC"/>
                </a:solidFill>
                <a:latin typeface="Times New Roman" panose="02020603050405020304" pitchFamily="18" charset="0"/>
              </a:rPr>
              <a:t>30</a:t>
            </a:r>
          </a:p>
        </p:txBody>
      </p:sp>
      <p:pic>
        <p:nvPicPr>
          <p:cNvPr id="15375" name="Picture 18">
            <a:extLst>
              <a:ext uri="{FF2B5EF4-FFF2-40B4-BE49-F238E27FC236}">
                <a16:creationId xmlns:a16="http://schemas.microsoft.com/office/drawing/2014/main" id="{97BFE950-35E5-4173-B9E3-C3ABAAE0BAD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2743200"/>
            <a:ext cx="23622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3" name="AutoShape 19">
            <a:extLst>
              <a:ext uri="{FF2B5EF4-FFF2-40B4-BE49-F238E27FC236}">
                <a16:creationId xmlns:a16="http://schemas.microsoft.com/office/drawing/2014/main" id="{7DE75CF3-B710-4E68-8309-7E1F538343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0161" y="758825"/>
            <a:ext cx="7467600" cy="10668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4: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Nguyên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tử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nào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nhiều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nơtron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nhất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7" dur="10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1" dur="2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2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  <p:bldP spid="16390" grpId="0"/>
      <p:bldP spid="16391" grpId="0"/>
      <p:bldP spid="16393" grpId="0"/>
      <p:bldP spid="16394" grpId="0"/>
      <p:bldP spid="16395" grpId="0"/>
      <p:bldP spid="16396" grpId="0"/>
      <p:bldP spid="16397" grpId="0"/>
      <p:bldP spid="16398" grpId="0"/>
      <p:bldP spid="16399" grpId="0"/>
      <p:bldP spid="16400" grpId="0"/>
      <p:bldP spid="16401" grpId="0"/>
      <p:bldP spid="1640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6">
            <a:extLst>
              <a:ext uri="{FF2B5EF4-FFF2-40B4-BE49-F238E27FC236}">
                <a16:creationId xmlns:a16="http://schemas.microsoft.com/office/drawing/2014/main" id="{314E0B91-DD2F-4550-B2E8-5188AC2E5E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6" name="WordArt 8">
            <a:extLst>
              <a:ext uri="{FF2B5EF4-FFF2-40B4-BE49-F238E27FC236}">
                <a16:creationId xmlns:a16="http://schemas.microsoft.com/office/drawing/2014/main" id="{038B5A4D-0B90-4142-B2B5-D57B6AA5616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7400" y="2438400"/>
            <a:ext cx="8077200" cy="914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569"/>
              </a:avLst>
            </a:prstTxWarp>
          </a:bodyPr>
          <a:lstStyle/>
          <a:p>
            <a:pPr algn="ctr"/>
            <a:r>
              <a:rPr lang="en-US" sz="4000" b="1" kern="10"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blurRad="38100" dist="19049" dir="2700000" algn="tl" rotWithShape="0">
                    <a:srgbClr val="000000">
                      <a:alpha val="39998"/>
                    </a:srgbClr>
                  </a:outerShdw>
                </a:effectLst>
                <a:cs typeface="Times New Roman" panose="02020603050405020304" pitchFamily="18" charset="0"/>
              </a:rPr>
              <a:t>Hết bài!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 Box 4">
            <a:extLst>
              <a:ext uri="{FF2B5EF4-FFF2-40B4-BE49-F238E27FC236}">
                <a16:creationId xmlns:a16="http://schemas.microsoft.com/office/drawing/2014/main" id="{9FB14AD8-CB51-4D03-B619-3BD0CF9465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902" y="560387"/>
            <a:ext cx="8960796" cy="181588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  <a:flatTx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vi-VN" b="1" dirty="0" err="1">
                <a:solidFill>
                  <a:srgbClr val="FF0000"/>
                </a:solidFill>
              </a:rPr>
              <a:t>Câu</a:t>
            </a:r>
            <a:r>
              <a:rPr lang="en-US" altLang="vi-VN" b="1" dirty="0">
                <a:solidFill>
                  <a:srgbClr val="FF0000"/>
                </a:solidFill>
              </a:rPr>
              <a:t> 5.  </a:t>
            </a:r>
            <a:r>
              <a:rPr lang="en-US" altLang="vi-VN" dirty="0" err="1">
                <a:solidFill>
                  <a:srgbClr val="0000CC"/>
                </a:solidFill>
              </a:rPr>
              <a:t>Liti</a:t>
            </a:r>
            <a:r>
              <a:rPr lang="en-US" altLang="vi-VN" dirty="0">
                <a:solidFill>
                  <a:srgbClr val="0000CC"/>
                </a:solidFill>
              </a:rPr>
              <a:t> </a:t>
            </a:r>
            <a:r>
              <a:rPr lang="en-US" altLang="vi-VN" dirty="0" err="1">
                <a:solidFill>
                  <a:srgbClr val="0000CC"/>
                </a:solidFill>
              </a:rPr>
              <a:t>trong</a:t>
            </a:r>
            <a:r>
              <a:rPr lang="en-US" altLang="vi-VN" dirty="0">
                <a:solidFill>
                  <a:srgbClr val="0000CC"/>
                </a:solidFill>
              </a:rPr>
              <a:t> </a:t>
            </a:r>
            <a:r>
              <a:rPr lang="en-US" altLang="vi-VN" dirty="0" err="1">
                <a:solidFill>
                  <a:srgbClr val="0000CC"/>
                </a:solidFill>
              </a:rPr>
              <a:t>tự</a:t>
            </a:r>
            <a:r>
              <a:rPr lang="en-US" altLang="vi-VN" dirty="0">
                <a:solidFill>
                  <a:srgbClr val="0000CC"/>
                </a:solidFill>
              </a:rPr>
              <a:t> </a:t>
            </a:r>
            <a:r>
              <a:rPr lang="en-US" altLang="vi-VN" dirty="0" err="1">
                <a:solidFill>
                  <a:srgbClr val="0000CC"/>
                </a:solidFill>
              </a:rPr>
              <a:t>nhiên</a:t>
            </a:r>
            <a:r>
              <a:rPr lang="en-US" altLang="vi-VN" dirty="0">
                <a:solidFill>
                  <a:srgbClr val="0000CC"/>
                </a:solidFill>
              </a:rPr>
              <a:t> </a:t>
            </a:r>
            <a:r>
              <a:rPr lang="en-US" altLang="vi-VN" dirty="0" err="1">
                <a:solidFill>
                  <a:srgbClr val="0000CC"/>
                </a:solidFill>
              </a:rPr>
              <a:t>có</a:t>
            </a:r>
            <a:r>
              <a:rPr lang="en-US" altLang="vi-VN" dirty="0">
                <a:solidFill>
                  <a:srgbClr val="0000CC"/>
                </a:solidFill>
              </a:rPr>
              <a:t> </a:t>
            </a:r>
            <a:r>
              <a:rPr lang="en-US" altLang="vi-VN" dirty="0" err="1">
                <a:solidFill>
                  <a:srgbClr val="0000CC"/>
                </a:solidFill>
              </a:rPr>
              <a:t>hai</a:t>
            </a:r>
            <a:r>
              <a:rPr lang="en-US" altLang="vi-VN" dirty="0">
                <a:solidFill>
                  <a:srgbClr val="0000CC"/>
                </a:solidFill>
              </a:rPr>
              <a:t> </a:t>
            </a:r>
            <a:r>
              <a:rPr lang="en-US" altLang="vi-VN" dirty="0" err="1">
                <a:solidFill>
                  <a:srgbClr val="0000CC"/>
                </a:solidFill>
              </a:rPr>
              <a:t>đồng</a:t>
            </a:r>
            <a:r>
              <a:rPr lang="en-US" altLang="vi-VN" dirty="0">
                <a:solidFill>
                  <a:srgbClr val="0000CC"/>
                </a:solidFill>
              </a:rPr>
              <a:t> </a:t>
            </a:r>
            <a:r>
              <a:rPr lang="en-US" altLang="vi-VN" dirty="0" err="1">
                <a:solidFill>
                  <a:srgbClr val="0000CC"/>
                </a:solidFill>
              </a:rPr>
              <a:t>vị</a:t>
            </a:r>
            <a:r>
              <a:rPr lang="en-US" altLang="vi-VN" dirty="0">
                <a:solidFill>
                  <a:srgbClr val="0000CC"/>
                </a:solidFill>
              </a:rPr>
              <a:t> : 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altLang="vi-VN" dirty="0">
                <a:solidFill>
                  <a:srgbClr val="0000CC"/>
                </a:solidFill>
              </a:rPr>
              <a:t>            Li </a:t>
            </a:r>
            <a:r>
              <a:rPr lang="en-US" altLang="vi-VN" dirty="0" err="1">
                <a:solidFill>
                  <a:srgbClr val="0000CC"/>
                </a:solidFill>
              </a:rPr>
              <a:t>chiếm</a:t>
            </a:r>
            <a:r>
              <a:rPr lang="en-US" altLang="vi-VN" dirty="0">
                <a:solidFill>
                  <a:srgbClr val="0000CC"/>
                </a:solidFill>
              </a:rPr>
              <a:t> 92,5% ;    Li </a:t>
            </a:r>
            <a:r>
              <a:rPr lang="en-US" altLang="vi-VN" dirty="0" err="1">
                <a:solidFill>
                  <a:srgbClr val="0000CC"/>
                </a:solidFill>
              </a:rPr>
              <a:t>chiếm</a:t>
            </a:r>
            <a:r>
              <a:rPr lang="en-US" altLang="vi-VN" dirty="0">
                <a:solidFill>
                  <a:srgbClr val="0000CC"/>
                </a:solidFill>
              </a:rPr>
              <a:t> 7,5%.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altLang="vi-VN" dirty="0">
                <a:solidFill>
                  <a:srgbClr val="0000CC"/>
                </a:solidFill>
              </a:rPr>
              <a:t>       </a:t>
            </a:r>
            <a:r>
              <a:rPr lang="en-US" altLang="vi-VN" dirty="0" err="1">
                <a:solidFill>
                  <a:srgbClr val="0000CC"/>
                </a:solidFill>
              </a:rPr>
              <a:t>Nguyên</a:t>
            </a:r>
            <a:r>
              <a:rPr lang="en-US" altLang="vi-VN" dirty="0">
                <a:solidFill>
                  <a:srgbClr val="0000CC"/>
                </a:solidFill>
              </a:rPr>
              <a:t> </a:t>
            </a:r>
            <a:r>
              <a:rPr lang="en-US" altLang="vi-VN" dirty="0" err="1">
                <a:solidFill>
                  <a:srgbClr val="0000CC"/>
                </a:solidFill>
              </a:rPr>
              <a:t>tử</a:t>
            </a:r>
            <a:r>
              <a:rPr lang="en-US" altLang="vi-VN" dirty="0">
                <a:solidFill>
                  <a:srgbClr val="0000CC"/>
                </a:solidFill>
              </a:rPr>
              <a:t> </a:t>
            </a:r>
            <a:r>
              <a:rPr lang="en-US" altLang="vi-VN" dirty="0" err="1">
                <a:solidFill>
                  <a:srgbClr val="0000CC"/>
                </a:solidFill>
              </a:rPr>
              <a:t>khối</a:t>
            </a:r>
            <a:r>
              <a:rPr lang="en-US" altLang="vi-VN" dirty="0">
                <a:solidFill>
                  <a:srgbClr val="0000CC"/>
                </a:solidFill>
              </a:rPr>
              <a:t> </a:t>
            </a:r>
            <a:r>
              <a:rPr lang="en-US" altLang="vi-VN" dirty="0" err="1">
                <a:solidFill>
                  <a:srgbClr val="0000CC"/>
                </a:solidFill>
              </a:rPr>
              <a:t>trung</a:t>
            </a:r>
            <a:r>
              <a:rPr lang="en-US" altLang="vi-VN" dirty="0">
                <a:solidFill>
                  <a:srgbClr val="0000CC"/>
                </a:solidFill>
              </a:rPr>
              <a:t> </a:t>
            </a:r>
            <a:r>
              <a:rPr lang="en-US" altLang="vi-VN" dirty="0" err="1">
                <a:solidFill>
                  <a:srgbClr val="0000CC"/>
                </a:solidFill>
              </a:rPr>
              <a:t>bình</a:t>
            </a:r>
            <a:r>
              <a:rPr lang="en-US" altLang="vi-VN" dirty="0">
                <a:solidFill>
                  <a:srgbClr val="0000CC"/>
                </a:solidFill>
              </a:rPr>
              <a:t> </a:t>
            </a:r>
            <a:r>
              <a:rPr lang="en-US" altLang="vi-VN" dirty="0" err="1">
                <a:solidFill>
                  <a:srgbClr val="0000CC"/>
                </a:solidFill>
              </a:rPr>
              <a:t>của</a:t>
            </a:r>
            <a:r>
              <a:rPr lang="en-US" altLang="vi-VN" dirty="0">
                <a:solidFill>
                  <a:srgbClr val="0000CC"/>
                </a:solidFill>
              </a:rPr>
              <a:t> </a:t>
            </a:r>
            <a:r>
              <a:rPr lang="en-US" altLang="vi-VN" dirty="0" err="1">
                <a:solidFill>
                  <a:srgbClr val="0000CC"/>
                </a:solidFill>
              </a:rPr>
              <a:t>Liti</a:t>
            </a:r>
            <a:r>
              <a:rPr lang="en-US" altLang="vi-VN" dirty="0">
                <a:solidFill>
                  <a:srgbClr val="0000CC"/>
                </a:solidFill>
              </a:rPr>
              <a:t> </a:t>
            </a:r>
            <a:r>
              <a:rPr lang="en-US" altLang="vi-VN" dirty="0" err="1">
                <a:solidFill>
                  <a:srgbClr val="0000CC"/>
                </a:solidFill>
              </a:rPr>
              <a:t>là</a:t>
            </a:r>
            <a:endParaRPr lang="en-US" altLang="vi-VN" dirty="0">
              <a:solidFill>
                <a:srgbClr val="0000CC"/>
              </a:solidFill>
            </a:endParaRPr>
          </a:p>
        </p:txBody>
      </p:sp>
      <p:pic>
        <p:nvPicPr>
          <p:cNvPr id="16387" name="Picture 5">
            <a:extLst>
              <a:ext uri="{FF2B5EF4-FFF2-40B4-BE49-F238E27FC236}">
                <a16:creationId xmlns:a16="http://schemas.microsoft.com/office/drawing/2014/main" id="{76D715D8-3AB0-40DA-BE59-634D39A217B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73380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4" name="Oval 6">
            <a:extLst>
              <a:ext uri="{FF2B5EF4-FFF2-40B4-BE49-F238E27FC236}">
                <a16:creationId xmlns:a16="http://schemas.microsoft.com/office/drawing/2014/main" id="{9463F347-116C-4772-A65F-5396741302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2590800"/>
            <a:ext cx="1524000" cy="914400"/>
          </a:xfrm>
          <a:prstGeom prst="ellipse">
            <a:avLst/>
          </a:prstGeom>
          <a:solidFill>
            <a:srgbClr val="00CC00"/>
          </a:solidFill>
          <a:ln w="9525">
            <a:solidFill>
              <a:srgbClr val="FFFFFF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vi-VN" sz="2800">
                <a:solidFill>
                  <a:srgbClr val="0000CC"/>
                </a:solidFill>
                <a:latin typeface="Times New Roman" panose="02020603050405020304" pitchFamily="18" charset="0"/>
              </a:rPr>
              <a:t>A</a:t>
            </a:r>
            <a:r>
              <a:rPr lang="en-US" altLang="vi-VN" sz="2800">
                <a:latin typeface="Times New Roman" panose="02020603050405020304" pitchFamily="18" charset="0"/>
              </a:rPr>
              <a:t>. </a:t>
            </a:r>
            <a:r>
              <a:rPr lang="en-US" altLang="vi-VN" sz="2800">
                <a:solidFill>
                  <a:srgbClr val="FF0066"/>
                </a:solidFill>
                <a:latin typeface="Times New Roman" panose="02020603050405020304" pitchFamily="18" charset="0"/>
              </a:rPr>
              <a:t>6,89</a:t>
            </a:r>
          </a:p>
        </p:txBody>
      </p:sp>
      <p:sp>
        <p:nvSpPr>
          <p:cNvPr id="17415" name="Oval 7">
            <a:extLst>
              <a:ext uri="{FF2B5EF4-FFF2-40B4-BE49-F238E27FC236}">
                <a16:creationId xmlns:a16="http://schemas.microsoft.com/office/drawing/2014/main" id="{F82F29B9-7F9A-40FD-A489-B48A5C4DE0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8450" y="3721100"/>
            <a:ext cx="1066800" cy="1219200"/>
          </a:xfrm>
          <a:prstGeom prst="ellipse">
            <a:avLst/>
          </a:prstGeom>
          <a:solidFill>
            <a:srgbClr val="00CC00"/>
          </a:solidFill>
          <a:ln w="9525">
            <a:solidFill>
              <a:srgbClr val="FFFFFF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vi-VN" sz="2800">
                <a:solidFill>
                  <a:srgbClr val="0000CC"/>
                </a:solidFill>
                <a:latin typeface="Times New Roman" panose="02020603050405020304" pitchFamily="18" charset="0"/>
              </a:rPr>
              <a:t>B</a:t>
            </a:r>
            <a:r>
              <a:rPr lang="en-US" altLang="vi-VN" sz="2800">
                <a:latin typeface="Times New Roman" panose="02020603050405020304" pitchFamily="18" charset="0"/>
              </a:rPr>
              <a:t>. </a:t>
            </a:r>
            <a:r>
              <a:rPr lang="en-US" altLang="vi-VN" sz="2800">
                <a:solidFill>
                  <a:srgbClr val="FF0066"/>
                </a:solidFill>
                <a:latin typeface="Times New Roman" panose="02020603050405020304" pitchFamily="18" charset="0"/>
              </a:rPr>
              <a:t>7,1</a:t>
            </a:r>
          </a:p>
        </p:txBody>
      </p:sp>
      <p:sp>
        <p:nvSpPr>
          <p:cNvPr id="17416" name="Oval 8">
            <a:extLst>
              <a:ext uri="{FF2B5EF4-FFF2-40B4-BE49-F238E27FC236}">
                <a16:creationId xmlns:a16="http://schemas.microsoft.com/office/drawing/2014/main" id="{56D12347-0277-4AD6-B2A0-EDF03BAA47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1300" y="5245100"/>
            <a:ext cx="1524000" cy="990600"/>
          </a:xfrm>
          <a:prstGeom prst="ellipse">
            <a:avLst/>
          </a:prstGeom>
          <a:solidFill>
            <a:srgbClr val="00CC00"/>
          </a:solidFill>
          <a:ln w="9525">
            <a:solidFill>
              <a:srgbClr val="FFFFFF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vi-VN" sz="2800">
                <a:solidFill>
                  <a:srgbClr val="0000CC"/>
                </a:solidFill>
                <a:latin typeface="Times New Roman" panose="02020603050405020304" pitchFamily="18" charset="0"/>
              </a:rPr>
              <a:t>D</a:t>
            </a:r>
            <a:r>
              <a:rPr lang="en-US" altLang="vi-VN" sz="2800">
                <a:latin typeface="Times New Roman" panose="02020603050405020304" pitchFamily="18" charset="0"/>
              </a:rPr>
              <a:t>. </a:t>
            </a:r>
            <a:r>
              <a:rPr lang="en-US" altLang="vi-VN" sz="2800">
                <a:solidFill>
                  <a:srgbClr val="FF0066"/>
                </a:solidFill>
                <a:latin typeface="Times New Roman" panose="02020603050405020304" pitchFamily="18" charset="0"/>
              </a:rPr>
              <a:t>6,93</a:t>
            </a:r>
          </a:p>
        </p:txBody>
      </p:sp>
      <p:sp>
        <p:nvSpPr>
          <p:cNvPr id="17417" name="Oval 9">
            <a:extLst>
              <a:ext uri="{FF2B5EF4-FFF2-40B4-BE49-F238E27FC236}">
                <a16:creationId xmlns:a16="http://schemas.microsoft.com/office/drawing/2014/main" id="{B6FE293D-9B1C-4B2C-99EB-EEEED3F30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3263" y="3733800"/>
            <a:ext cx="990600" cy="1143000"/>
          </a:xfrm>
          <a:prstGeom prst="ellipse">
            <a:avLst/>
          </a:prstGeom>
          <a:solidFill>
            <a:srgbClr val="00CC00"/>
          </a:solidFill>
          <a:ln w="9525">
            <a:solidFill>
              <a:srgbClr val="FFFFFF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vi-VN" sz="2800">
                <a:solidFill>
                  <a:srgbClr val="0000CC"/>
                </a:solidFill>
                <a:latin typeface="Times New Roman" panose="02020603050405020304" pitchFamily="18" charset="0"/>
              </a:rPr>
              <a:t>C</a:t>
            </a:r>
            <a:r>
              <a:rPr lang="en-US" altLang="vi-VN" sz="2800">
                <a:latin typeface="Times New Roman" panose="02020603050405020304" pitchFamily="18" charset="0"/>
              </a:rPr>
              <a:t>. </a:t>
            </a:r>
            <a:r>
              <a:rPr lang="en-US" altLang="vi-VN" sz="2800">
                <a:solidFill>
                  <a:srgbClr val="FF0066"/>
                </a:solidFill>
                <a:latin typeface="Times New Roman" panose="02020603050405020304" pitchFamily="18" charset="0"/>
              </a:rPr>
              <a:t>6,9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6600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animBg="1"/>
      <p:bldP spid="17414" grpId="0" animBg="1"/>
      <p:bldP spid="17415" grpId="0" animBg="1"/>
      <p:bldP spid="17416" grpId="0" animBg="1"/>
      <p:bldP spid="174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>
            <a:extLst>
              <a:ext uri="{FF2B5EF4-FFF2-40B4-BE49-F238E27FC236}">
                <a16:creationId xmlns:a16="http://schemas.microsoft.com/office/drawing/2014/main" id="{F4E4CA0E-1D2A-4732-82DE-64DDF67DC0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39368"/>
            <a:ext cx="6553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I. HẠT NHÂN NGUYÊN TỬ</a:t>
            </a:r>
          </a:p>
        </p:txBody>
      </p:sp>
      <p:sp>
        <p:nvSpPr>
          <p:cNvPr id="3" name="Text Box 5">
            <a:extLst>
              <a:ext uri="{FF2B5EF4-FFF2-40B4-BE49-F238E27FC236}">
                <a16:creationId xmlns:a16="http://schemas.microsoft.com/office/drawing/2014/main" id="{B035F490-A4DA-468F-A860-A7C70ABC7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1077543"/>
            <a:ext cx="518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>
                <a:solidFill>
                  <a:srgbClr val="990099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vi-VN" u="sng">
                <a:solidFill>
                  <a:srgbClr val="990099"/>
                </a:solidFill>
                <a:latin typeface="Times New Roman" panose="02020603050405020304" pitchFamily="18" charset="0"/>
              </a:rPr>
              <a:t>Điện tích hạt nhân</a:t>
            </a:r>
            <a:r>
              <a:rPr lang="en-US" altLang="vi-VN">
                <a:solidFill>
                  <a:srgbClr val="990099"/>
                </a:solidFill>
                <a:latin typeface="Times New Roman" panose="02020603050405020304" pitchFamily="18" charset="0"/>
              </a:rPr>
              <a:t> : ĐTHN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B9EBEC8-5780-42BA-A17F-3345FF81D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788744"/>
            <a:ext cx="7543800" cy="519113"/>
          </a:xfrm>
          <a:prstGeom prst="rect">
            <a:avLst/>
          </a:prstGeom>
          <a:solidFill>
            <a:srgbClr val="3399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vi-VN" sz="2800">
                <a:solidFill>
                  <a:srgbClr val="FFFFFF"/>
                </a:solidFill>
                <a:latin typeface="Times New Roman" panose="02020603050405020304" pitchFamily="18" charset="0"/>
              </a:rPr>
              <a:t>Số đơn vị ĐTHN Z = Số proton = Số electron</a:t>
            </a: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C81DF02C-48FC-4E6A-AE12-792465632F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460257"/>
            <a:ext cx="3200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>
                <a:solidFill>
                  <a:srgbClr val="990099"/>
                </a:solidFill>
                <a:latin typeface="Times New Roman" panose="02020603050405020304" pitchFamily="18" charset="0"/>
              </a:rPr>
              <a:t> 2. </a:t>
            </a:r>
            <a:r>
              <a:rPr lang="en-US" altLang="vi-VN" u="sng">
                <a:solidFill>
                  <a:srgbClr val="990099"/>
                </a:solidFill>
                <a:latin typeface="Times New Roman" panose="02020603050405020304" pitchFamily="18" charset="0"/>
              </a:rPr>
              <a:t>Số khối</a:t>
            </a:r>
            <a:r>
              <a:rPr lang="en-US" altLang="vi-VN">
                <a:solidFill>
                  <a:srgbClr val="990099"/>
                </a:solidFill>
                <a:latin typeface="Times New Roman" panose="02020603050405020304" pitchFamily="18" charset="0"/>
              </a:rPr>
              <a:t> : A</a:t>
            </a: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B9DDB016-5754-47C4-BFFE-6E79947A8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119068"/>
            <a:ext cx="8077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vi-VN" sz="2800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khối</a:t>
            </a:r>
            <a:r>
              <a:rPr lang="en-US" altLang="vi-VN" sz="2800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vi-VN" sz="2800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tổng</a:t>
            </a:r>
            <a:r>
              <a:rPr lang="en-US" altLang="vi-VN" sz="2800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vi-VN" sz="2800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hạt</a:t>
            </a:r>
            <a:r>
              <a:rPr lang="en-US" altLang="vi-VN" sz="2800" dirty="0">
                <a:solidFill>
                  <a:srgbClr val="800000"/>
                </a:solidFill>
                <a:latin typeface="Times New Roman" panose="02020603050405020304" pitchFamily="18" charset="0"/>
              </a:rPr>
              <a:t> proton </a:t>
            </a:r>
            <a:r>
              <a:rPr lang="en-US" altLang="vi-VN" sz="2800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vi-VN" sz="2800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tổng</a:t>
            </a:r>
            <a:r>
              <a:rPr lang="en-US" altLang="vi-VN" sz="2800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vi-VN" sz="2800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hạt</a:t>
            </a:r>
            <a:r>
              <a:rPr lang="en-US" altLang="vi-VN" sz="2800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nơtron</a:t>
            </a:r>
            <a:r>
              <a:rPr lang="en-US" altLang="vi-VN" sz="2800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vi-VN" sz="2800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hạt</a:t>
            </a:r>
            <a:r>
              <a:rPr lang="en-US" altLang="vi-VN" sz="2800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vi-VN" sz="2800" dirty="0">
                <a:solidFill>
                  <a:srgbClr val="80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7" name="Text Box 9">
            <a:extLst>
              <a:ext uri="{FF2B5EF4-FFF2-40B4-BE49-F238E27FC236}">
                <a16:creationId xmlns:a16="http://schemas.microsoft.com/office/drawing/2014/main" id="{A9981394-5B40-45C2-B9A9-B89DED9A8A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364852"/>
            <a:ext cx="3124200" cy="519113"/>
          </a:xfrm>
          <a:prstGeom prst="rect">
            <a:avLst/>
          </a:prstGeom>
          <a:solidFill>
            <a:srgbClr val="3399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dirty="0">
                <a:solidFill>
                  <a:srgbClr val="FF99FF"/>
                </a:solidFill>
                <a:latin typeface="Times New Roman" panose="02020603050405020304" pitchFamily="18" charset="0"/>
              </a:rPr>
              <a:t>      </a:t>
            </a:r>
            <a:r>
              <a:rPr lang="en-US" altLang="vi-VN" sz="2800" dirty="0">
                <a:solidFill>
                  <a:srgbClr val="FFFFFF"/>
                </a:solidFill>
                <a:latin typeface="Times New Roman" panose="02020603050405020304" pitchFamily="18" charset="0"/>
              </a:rPr>
              <a:t>A  =  Z  +  N</a:t>
            </a:r>
          </a:p>
        </p:txBody>
      </p:sp>
    </p:spTree>
    <p:extLst>
      <p:ext uri="{BB962C8B-B14F-4D97-AF65-F5344CB8AC3E}">
        <p14:creationId xmlns:p14="http://schemas.microsoft.com/office/powerpoint/2010/main" val="892882274"/>
      </p:ext>
    </p:extLst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/>
      <p:bldP spid="6" grpId="0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5" descr="cung co">
            <a:extLst>
              <a:ext uri="{FF2B5EF4-FFF2-40B4-BE49-F238E27FC236}">
                <a16:creationId xmlns:a16="http://schemas.microsoft.com/office/drawing/2014/main" id="{47E7B827-4833-43D1-AF5B-84A607F8A8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557213"/>
            <a:ext cx="424815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10">
            <a:extLst>
              <a:ext uri="{FF2B5EF4-FFF2-40B4-BE49-F238E27FC236}">
                <a16:creationId xmlns:a16="http://schemas.microsoft.com/office/drawing/2014/main" id="{D2A72CCF-ACE0-4680-9F46-0B9FE0A876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803400"/>
            <a:ext cx="8686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VD1: </a:t>
            </a:r>
            <a:r>
              <a:rPr lang="en-US" altLang="vi-VN" sz="28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Hạt</a:t>
            </a:r>
            <a:r>
              <a:rPr lang="en-US" altLang="vi-VN" sz="28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vi-VN" sz="28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nguyên</a:t>
            </a:r>
            <a:r>
              <a:rPr lang="en-US" altLang="vi-VN" sz="28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tử</a:t>
            </a:r>
            <a:r>
              <a:rPr lang="en-US" altLang="vi-VN" sz="2800" dirty="0">
                <a:solidFill>
                  <a:srgbClr val="000099"/>
                </a:solidFill>
                <a:latin typeface="Times New Roman" panose="02020603050405020304" pitchFamily="18" charset="0"/>
              </a:rPr>
              <a:t> Al </a:t>
            </a:r>
            <a:r>
              <a:rPr lang="en-US" altLang="vi-VN" sz="28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vi-VN" sz="2800" dirty="0">
                <a:solidFill>
                  <a:srgbClr val="000099"/>
                </a:solidFill>
                <a:latin typeface="Times New Roman" panose="02020603050405020304" pitchFamily="18" charset="0"/>
              </a:rPr>
              <a:t> 13 proton </a:t>
            </a:r>
            <a:r>
              <a:rPr lang="en-US" altLang="vi-VN" sz="28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vi-VN" sz="2800" dirty="0">
                <a:solidFill>
                  <a:srgbClr val="000099"/>
                </a:solidFill>
                <a:latin typeface="Times New Roman" panose="02020603050405020304" pitchFamily="18" charset="0"/>
              </a:rPr>
              <a:t> 14 </a:t>
            </a:r>
            <a:r>
              <a:rPr lang="en-US" altLang="vi-VN" sz="28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nơtron</a:t>
            </a:r>
            <a:r>
              <a:rPr lang="en-US" altLang="vi-VN" sz="2800" dirty="0">
                <a:solidFill>
                  <a:srgbClr val="000099"/>
                </a:solidFill>
                <a:latin typeface="Times New Roman" panose="02020603050405020304" pitchFamily="18" charset="0"/>
              </a:rPr>
              <a:t>. </a:t>
            </a:r>
            <a:r>
              <a:rPr lang="en-US" altLang="vi-VN" sz="28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Vậy</a:t>
            </a:r>
            <a:r>
              <a:rPr lang="en-US" altLang="vi-VN" sz="28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vi-VN" sz="28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khối</a:t>
            </a:r>
            <a:r>
              <a:rPr lang="en-US" altLang="vi-VN" sz="28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vi-VN" sz="2800" dirty="0">
                <a:solidFill>
                  <a:srgbClr val="000099"/>
                </a:solidFill>
                <a:latin typeface="Times New Roman" panose="02020603050405020304" pitchFamily="18" charset="0"/>
              </a:rPr>
              <a:t> Al ?   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630BF95-3629-4FE8-B5BE-0D38025CB8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2928938"/>
            <a:ext cx="2641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>
                <a:solidFill>
                  <a:srgbClr val="800000"/>
                </a:solidFill>
                <a:latin typeface="Times New Roman" panose="02020603050405020304" pitchFamily="18" charset="0"/>
              </a:rPr>
              <a:t>A = 13 + 14 = 27</a:t>
            </a:r>
          </a:p>
        </p:txBody>
      </p:sp>
      <p:sp>
        <p:nvSpPr>
          <p:cNvPr id="5" name="Text Box 12">
            <a:extLst>
              <a:ext uri="{FF2B5EF4-FFF2-40B4-BE49-F238E27FC236}">
                <a16:creationId xmlns:a16="http://schemas.microsoft.com/office/drawing/2014/main" id="{39414DCE-CC14-463E-993A-52094390FC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640138"/>
            <a:ext cx="7391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VD2 : </a:t>
            </a:r>
            <a:r>
              <a:rPr lang="en-US" altLang="vi-VN" sz="28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Ng.tử</a:t>
            </a:r>
            <a:r>
              <a:rPr lang="en-US" altLang="vi-VN" sz="28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Clo</a:t>
            </a:r>
            <a:r>
              <a:rPr lang="en-US" altLang="vi-VN" sz="28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vi-VN" sz="28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vi-VN" sz="28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khối</a:t>
            </a:r>
            <a:r>
              <a:rPr lang="en-US" altLang="vi-VN" sz="28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vi-VN" sz="2800" dirty="0">
                <a:solidFill>
                  <a:srgbClr val="000099"/>
                </a:solidFill>
                <a:latin typeface="Times New Roman" panose="02020603050405020304" pitchFamily="18" charset="0"/>
              </a:rPr>
              <a:t> 35 </a:t>
            </a:r>
            <a:r>
              <a:rPr lang="en-US" altLang="vi-VN" sz="28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vi-VN" sz="28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vi-VN" sz="2800" dirty="0">
                <a:solidFill>
                  <a:srgbClr val="000099"/>
                </a:solidFill>
                <a:latin typeface="Times New Roman" panose="02020603050405020304" pitchFamily="18" charset="0"/>
              </a:rPr>
              <a:t> 17e. Cho </a:t>
            </a:r>
            <a:r>
              <a:rPr lang="en-US" altLang="vi-VN" sz="28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biết</a:t>
            </a:r>
            <a:r>
              <a:rPr lang="en-US" altLang="vi-VN" sz="28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vi-VN" sz="2800" dirty="0">
                <a:solidFill>
                  <a:srgbClr val="000099"/>
                </a:solidFill>
                <a:latin typeface="Times New Roman" panose="02020603050405020304" pitchFamily="18" charset="0"/>
              </a:rPr>
              <a:t> N </a:t>
            </a:r>
            <a:r>
              <a:rPr lang="en-US" altLang="vi-VN" sz="28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vi-VN" sz="2800" dirty="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99"/>
                </a:solidFill>
                <a:latin typeface="Times New Roman" panose="02020603050405020304" pitchFamily="18" charset="0"/>
              </a:rPr>
              <a:t>Clo</a:t>
            </a:r>
            <a:r>
              <a:rPr lang="en-US" altLang="vi-VN" sz="2800" dirty="0">
                <a:solidFill>
                  <a:srgbClr val="000099"/>
                </a:solidFill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6" name="Text Box 13">
            <a:extLst>
              <a:ext uri="{FF2B5EF4-FFF2-40B4-BE49-F238E27FC236}">
                <a16:creationId xmlns:a16="http://schemas.microsoft.com/office/drawing/2014/main" id="{198C9467-791B-4A69-B7BC-40203CAC5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3488" y="4800601"/>
            <a:ext cx="6324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>
                <a:solidFill>
                  <a:srgbClr val="800000"/>
                </a:solidFill>
                <a:latin typeface="Times New Roman" panose="02020603050405020304" pitchFamily="18" charset="0"/>
              </a:rPr>
              <a:t>A = Z + N </a:t>
            </a:r>
            <a:r>
              <a:rPr lang="en-US" altLang="vi-VN" sz="2800">
                <a:solidFill>
                  <a:srgbClr val="800000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⇒</a:t>
            </a:r>
            <a:r>
              <a:rPr lang="en-US" altLang="vi-VN" sz="2800">
                <a:solidFill>
                  <a:srgbClr val="8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t>N = A – Z = 35 – 17 = 18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>
            <a:extLst>
              <a:ext uri="{FF2B5EF4-FFF2-40B4-BE49-F238E27FC236}">
                <a16:creationId xmlns:a16="http://schemas.microsoft.com/office/drawing/2014/main" id="{0E34A264-F911-40BF-9FD6-E61F64813F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12725"/>
            <a:ext cx="7086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II. NGUYÊN TỐ HÓA HỌC </a:t>
            </a:r>
          </a:p>
        </p:txBody>
      </p:sp>
      <p:sp>
        <p:nvSpPr>
          <p:cNvPr id="4101" name="Text Box 5">
            <a:extLst>
              <a:ext uri="{FF2B5EF4-FFF2-40B4-BE49-F238E27FC236}">
                <a16:creationId xmlns:a16="http://schemas.microsoft.com/office/drawing/2014/main" id="{68FCDF49-F4C2-4356-8423-8FA29F9BC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960439"/>
            <a:ext cx="3886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>
                <a:solidFill>
                  <a:srgbClr val="990099"/>
                </a:solidFill>
                <a:latin typeface="Times New Roman" panose="02020603050405020304" pitchFamily="18" charset="0"/>
              </a:rPr>
              <a:t>1. Định nghĩa :</a:t>
            </a:r>
          </a:p>
        </p:txBody>
      </p:sp>
      <p:sp>
        <p:nvSpPr>
          <p:cNvPr id="4102" name="Text Box 6">
            <a:extLst>
              <a:ext uri="{FF2B5EF4-FFF2-40B4-BE49-F238E27FC236}">
                <a16:creationId xmlns:a16="http://schemas.microsoft.com/office/drawing/2014/main" id="{FFFDBD63-B9C1-4F01-A1F6-F36E7C175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1525588"/>
            <a:ext cx="8382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>
                <a:latin typeface="Times New Roman" panose="02020603050405020304" pitchFamily="18" charset="0"/>
              </a:rPr>
              <a:t>  </a:t>
            </a:r>
            <a:r>
              <a:rPr lang="en-US" altLang="vi-VN" sz="2800">
                <a:solidFill>
                  <a:srgbClr val="800000"/>
                </a:solidFill>
                <a:latin typeface="Times New Roman" panose="02020603050405020304" pitchFamily="18" charset="0"/>
              </a:rPr>
              <a:t>Nguyên tố hóa học là những nguyên tử có cùng ĐTHN</a:t>
            </a:r>
          </a:p>
        </p:txBody>
      </p:sp>
      <p:sp>
        <p:nvSpPr>
          <p:cNvPr id="4103" name="Text Box 7">
            <a:extLst>
              <a:ext uri="{FF2B5EF4-FFF2-40B4-BE49-F238E27FC236}">
                <a16:creationId xmlns:a16="http://schemas.microsoft.com/office/drawing/2014/main" id="{ABD06B11-452D-4D1D-A547-AE290856C3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9300" y="2185988"/>
            <a:ext cx="8305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>
                <a:solidFill>
                  <a:srgbClr val="0000CC"/>
                </a:solidFill>
                <a:latin typeface="Times New Roman" panose="02020603050405020304" pitchFamily="18" charset="0"/>
              </a:rPr>
              <a:t>VD: Những nguyên tử có số đơn vị ĐTHN là 8 đều thuộc cùng nguyên tố oxi.</a:t>
            </a:r>
          </a:p>
        </p:txBody>
      </p:sp>
      <p:sp>
        <p:nvSpPr>
          <p:cNvPr id="4104" name="Text Box 8">
            <a:extLst>
              <a:ext uri="{FF2B5EF4-FFF2-40B4-BE49-F238E27FC236}">
                <a16:creationId xmlns:a16="http://schemas.microsoft.com/office/drawing/2014/main" id="{5F0F14CD-3478-4458-8243-C4235328DF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270250"/>
            <a:ext cx="480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>
                <a:solidFill>
                  <a:srgbClr val="990099"/>
                </a:solidFill>
                <a:latin typeface="Times New Roman" panose="02020603050405020304" pitchFamily="18" charset="0"/>
              </a:rPr>
              <a:t>2.</a:t>
            </a:r>
            <a:r>
              <a:rPr lang="en-US" altLang="vi-VN">
                <a:latin typeface="Times New Roman" panose="02020603050405020304" pitchFamily="18" charset="0"/>
              </a:rPr>
              <a:t> </a:t>
            </a:r>
            <a:r>
              <a:rPr lang="en-US" altLang="vi-VN">
                <a:solidFill>
                  <a:srgbClr val="990099"/>
                </a:solidFill>
                <a:latin typeface="Times New Roman" panose="02020603050405020304" pitchFamily="18" charset="0"/>
              </a:rPr>
              <a:t>Số hiệu nguyên tử</a:t>
            </a:r>
            <a:r>
              <a:rPr lang="en-US" altLang="vi-VN">
                <a:latin typeface="Times New Roman" panose="02020603050405020304" pitchFamily="18" charset="0"/>
              </a:rPr>
              <a:t> :</a:t>
            </a:r>
          </a:p>
        </p:txBody>
      </p:sp>
      <p:sp>
        <p:nvSpPr>
          <p:cNvPr id="4105" name="Text Box 9">
            <a:extLst>
              <a:ext uri="{FF2B5EF4-FFF2-40B4-BE49-F238E27FC236}">
                <a16:creationId xmlns:a16="http://schemas.microsoft.com/office/drawing/2014/main" id="{D67B3745-8542-4353-96D0-15AB14CF35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6900" y="4000500"/>
            <a:ext cx="8458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>
                <a:solidFill>
                  <a:srgbClr val="800000"/>
                </a:solidFill>
                <a:latin typeface="Times New Roman" panose="02020603050405020304" pitchFamily="18" charset="0"/>
              </a:rPr>
              <a:t>Số đơn vị ĐTHN nguyên tử của một nguyên tố được gọi là số hiệu nguyên tử của nguyên tố đó, kí hiệu là Z</a:t>
            </a:r>
          </a:p>
        </p:txBody>
      </p:sp>
      <p:sp>
        <p:nvSpPr>
          <p:cNvPr id="6152" name="AutoShape 14">
            <a:extLst>
              <a:ext uri="{FF2B5EF4-FFF2-40B4-BE49-F238E27FC236}">
                <a16:creationId xmlns:a16="http://schemas.microsoft.com/office/drawing/2014/main" id="{472C309A-B9F9-4F88-8748-FB587D9314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5410200"/>
            <a:ext cx="533400" cy="457200"/>
          </a:xfrm>
          <a:prstGeom prst="su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vi-VN" altLang="en-US" sz="2800">
              <a:latin typeface="Times New Roman" panose="02020603050405020304" pitchFamily="18" charset="0"/>
            </a:endParaRPr>
          </a:p>
        </p:txBody>
      </p:sp>
      <p:sp>
        <p:nvSpPr>
          <p:cNvPr id="6153" name="AutoShape 15">
            <a:extLst>
              <a:ext uri="{FF2B5EF4-FFF2-40B4-BE49-F238E27FC236}">
                <a16:creationId xmlns:a16="http://schemas.microsoft.com/office/drawing/2014/main" id="{F9A22476-1238-4090-8B50-64F395D1FE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6400" y="5943600"/>
            <a:ext cx="533400" cy="457200"/>
          </a:xfrm>
          <a:prstGeom prst="su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vi-VN" altLang="en-US" sz="2800">
              <a:latin typeface="Times New Roman" panose="02020603050405020304" pitchFamily="18" charset="0"/>
            </a:endParaRPr>
          </a:p>
        </p:txBody>
      </p:sp>
      <p:sp>
        <p:nvSpPr>
          <p:cNvPr id="6154" name="AutoShape 16">
            <a:extLst>
              <a:ext uri="{FF2B5EF4-FFF2-40B4-BE49-F238E27FC236}">
                <a16:creationId xmlns:a16="http://schemas.microsoft.com/office/drawing/2014/main" id="{4DCA3B95-47AF-4A1B-B522-232D06CE76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72600" y="5029200"/>
            <a:ext cx="533400" cy="457200"/>
          </a:xfrm>
          <a:prstGeom prst="su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vi-VN" altLang="en-US" sz="2800">
              <a:latin typeface="Times New Roman" panose="02020603050405020304" pitchFamily="18" charset="0"/>
            </a:endParaRPr>
          </a:p>
        </p:txBody>
      </p:sp>
      <p:sp>
        <p:nvSpPr>
          <p:cNvPr id="6155" name="AutoShape 18">
            <a:extLst>
              <a:ext uri="{FF2B5EF4-FFF2-40B4-BE49-F238E27FC236}">
                <a16:creationId xmlns:a16="http://schemas.microsoft.com/office/drawing/2014/main" id="{F2883D76-3F87-44D8-996B-FFA1AFAFC1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6096000"/>
            <a:ext cx="533400" cy="457200"/>
          </a:xfrm>
          <a:prstGeom prst="su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vi-VN" altLang="en-US" sz="2800">
              <a:latin typeface="Times New Roman" panose="02020603050405020304" pitchFamily="18" charset="0"/>
            </a:endParaRPr>
          </a:p>
        </p:txBody>
      </p:sp>
      <p:sp>
        <p:nvSpPr>
          <p:cNvPr id="6156" name="AutoShape 19">
            <a:extLst>
              <a:ext uri="{FF2B5EF4-FFF2-40B4-BE49-F238E27FC236}">
                <a16:creationId xmlns:a16="http://schemas.microsoft.com/office/drawing/2014/main" id="{7CDFCBFD-5429-44B8-AE07-20CB8D40D7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6172200"/>
            <a:ext cx="609600" cy="457200"/>
          </a:xfrm>
          <a:prstGeom prst="su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vi-VN" altLang="en-US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1" grpId="0"/>
      <p:bldP spid="4102" grpId="0"/>
      <p:bldP spid="4103" grpId="0"/>
      <p:bldP spid="4104" grpId="0"/>
      <p:bldP spid="410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>
            <a:extLst>
              <a:ext uri="{FF2B5EF4-FFF2-40B4-BE49-F238E27FC236}">
                <a16:creationId xmlns:a16="http://schemas.microsoft.com/office/drawing/2014/main" id="{F0F2865D-7AA5-48E9-9585-67E8BE1180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8239" y="276225"/>
            <a:ext cx="3565525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solidFill>
                  <a:srgbClr val="990099"/>
                </a:solidFill>
              </a:rPr>
              <a:t>3. Kí hiệu nguyên tử</a:t>
            </a:r>
          </a:p>
        </p:txBody>
      </p:sp>
      <p:grpSp>
        <p:nvGrpSpPr>
          <p:cNvPr id="8" name="Group 9">
            <a:extLst>
              <a:ext uri="{FF2B5EF4-FFF2-40B4-BE49-F238E27FC236}">
                <a16:creationId xmlns:a16="http://schemas.microsoft.com/office/drawing/2014/main" id="{32DE95DD-FB08-45B8-A29E-D106E15F18CC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2482850"/>
            <a:ext cx="2743200" cy="2095500"/>
            <a:chOff x="1056" y="1200"/>
            <a:chExt cx="1728" cy="1320"/>
          </a:xfrm>
        </p:grpSpPr>
        <p:sp>
          <p:nvSpPr>
            <p:cNvPr id="9" name="WordArt 6">
              <a:extLst>
                <a:ext uri="{FF2B5EF4-FFF2-40B4-BE49-F238E27FC236}">
                  <a16:creationId xmlns:a16="http://schemas.microsoft.com/office/drawing/2014/main" id="{0652B189-1878-40AF-9FF1-651B9405D988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584" y="1392"/>
              <a:ext cx="1200" cy="96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2700">
                    <a:solidFill>
                      <a:srgbClr val="3333CC"/>
                    </a:solidFill>
                    <a:round/>
                    <a:headEnd/>
                    <a:tailEnd/>
                  </a:ln>
                  <a:solidFill>
                    <a:srgbClr val="B2B2B2">
                      <a:alpha val="50195"/>
                    </a:srgbClr>
                  </a:solidFill>
                  <a:effectLst>
                    <a:outerShdw dist="45791" dir="2021404" algn="ctr" rotWithShape="0">
                      <a:srgbClr val="9999FF"/>
                    </a:outerShdw>
                  </a:effectLst>
                  <a:latin typeface="Arial Black" panose="020B0A04020102020204" pitchFamily="34" charset="0"/>
                </a:rPr>
                <a:t>X</a:t>
              </a:r>
            </a:p>
          </p:txBody>
        </p:sp>
        <p:sp>
          <p:nvSpPr>
            <p:cNvPr id="10" name="WordArt 7">
              <a:extLst>
                <a:ext uri="{FF2B5EF4-FFF2-40B4-BE49-F238E27FC236}">
                  <a16:creationId xmlns:a16="http://schemas.microsoft.com/office/drawing/2014/main" id="{6D6E118C-335C-49DE-B8A2-E8D4B015E97B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56" y="1200"/>
              <a:ext cx="414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2700">
                    <a:solidFill>
                      <a:srgbClr val="3333CC"/>
                    </a:solidFill>
                    <a:round/>
                    <a:headEnd/>
                    <a:tailEnd/>
                  </a:ln>
                  <a:solidFill>
                    <a:srgbClr val="B2B2B2">
                      <a:alpha val="50195"/>
                    </a:srgbClr>
                  </a:solidFill>
                  <a:effectLst>
                    <a:outerShdw dist="45791" dir="2021404" algn="ctr" rotWithShape="0">
                      <a:srgbClr val="9999FF"/>
                    </a:outerShdw>
                  </a:effectLst>
                  <a:latin typeface="Arial Black" panose="020B0A04020102020204" pitchFamily="34" charset="0"/>
                </a:rPr>
                <a:t>A</a:t>
              </a:r>
            </a:p>
          </p:txBody>
        </p:sp>
        <p:sp>
          <p:nvSpPr>
            <p:cNvPr id="11" name="WordArt 8">
              <a:extLst>
                <a:ext uri="{FF2B5EF4-FFF2-40B4-BE49-F238E27FC236}">
                  <a16:creationId xmlns:a16="http://schemas.microsoft.com/office/drawing/2014/main" id="{5F83DDE2-44C2-4FF8-BD78-370BBA07477C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104" y="2112"/>
              <a:ext cx="402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2700">
                    <a:solidFill>
                      <a:srgbClr val="3333CC"/>
                    </a:solidFill>
                    <a:round/>
                    <a:headEnd/>
                    <a:tailEnd/>
                  </a:ln>
                  <a:solidFill>
                    <a:srgbClr val="B2B2B2">
                      <a:alpha val="50195"/>
                    </a:srgbClr>
                  </a:solidFill>
                  <a:effectLst>
                    <a:outerShdw dist="45791" dir="2021404" algn="ctr" rotWithShape="0">
                      <a:srgbClr val="9999FF"/>
                    </a:outerShdw>
                  </a:effectLst>
                  <a:latin typeface="Arial Black" panose="020B0A04020102020204" pitchFamily="34" charset="0"/>
                </a:rPr>
                <a:t>Z</a:t>
              </a:r>
            </a:p>
          </p:txBody>
        </p:sp>
      </p:grpSp>
      <p:sp>
        <p:nvSpPr>
          <p:cNvPr id="12" name="Text Box 10">
            <a:extLst>
              <a:ext uri="{FF2B5EF4-FFF2-40B4-BE49-F238E27FC236}">
                <a16:creationId xmlns:a16="http://schemas.microsoft.com/office/drawing/2014/main" id="{3E93D735-4575-4C23-A4FA-BBA7907876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1111250"/>
            <a:ext cx="133402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Số khối</a:t>
            </a:r>
          </a:p>
        </p:txBody>
      </p:sp>
      <p:sp>
        <p:nvSpPr>
          <p:cNvPr id="13" name="Text Box 11">
            <a:extLst>
              <a:ext uri="{FF2B5EF4-FFF2-40B4-BE49-F238E27FC236}">
                <a16:creationId xmlns:a16="http://schemas.microsoft.com/office/drawing/2014/main" id="{7CB70201-7508-4686-BE57-5C125B7BB0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1" y="5454650"/>
            <a:ext cx="18446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Điện tích hạt nhân</a:t>
            </a:r>
          </a:p>
        </p:txBody>
      </p:sp>
      <p:sp>
        <p:nvSpPr>
          <p:cNvPr id="14" name="Text Box 12">
            <a:extLst>
              <a:ext uri="{FF2B5EF4-FFF2-40B4-BE49-F238E27FC236}">
                <a16:creationId xmlns:a16="http://schemas.microsoft.com/office/drawing/2014/main" id="{90074B2D-9C76-4CE1-A9D8-9655A94859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3473450"/>
            <a:ext cx="266932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Ký hiệu hóa học</a:t>
            </a:r>
          </a:p>
        </p:txBody>
      </p:sp>
      <p:grpSp>
        <p:nvGrpSpPr>
          <p:cNvPr id="15" name="Group 15">
            <a:extLst>
              <a:ext uri="{FF2B5EF4-FFF2-40B4-BE49-F238E27FC236}">
                <a16:creationId xmlns:a16="http://schemas.microsoft.com/office/drawing/2014/main" id="{304665DF-D1EA-4C5C-A961-384365F19617}"/>
              </a:ext>
            </a:extLst>
          </p:cNvPr>
          <p:cNvGrpSpPr>
            <a:grpSpLocks/>
          </p:cNvGrpSpPr>
          <p:nvPr/>
        </p:nvGrpSpPr>
        <p:grpSpPr bwMode="auto">
          <a:xfrm>
            <a:off x="3581400" y="1416050"/>
            <a:ext cx="4038600" cy="838200"/>
            <a:chOff x="1536" y="720"/>
            <a:chExt cx="2544" cy="528"/>
          </a:xfrm>
        </p:grpSpPr>
        <p:sp>
          <p:nvSpPr>
            <p:cNvPr id="16" name="Line 13">
              <a:extLst>
                <a:ext uri="{FF2B5EF4-FFF2-40B4-BE49-F238E27FC236}">
                  <a16:creationId xmlns:a16="http://schemas.microsoft.com/office/drawing/2014/main" id="{85B54911-D83B-4594-B4AE-9E95DC711D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36" y="720"/>
              <a:ext cx="25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4">
              <a:extLst>
                <a:ext uri="{FF2B5EF4-FFF2-40B4-BE49-F238E27FC236}">
                  <a16:creationId xmlns:a16="http://schemas.microsoft.com/office/drawing/2014/main" id="{FF771977-1A1F-429C-9D6C-C25571F86B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720"/>
              <a:ext cx="0" cy="5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" name="Line 16">
            <a:extLst>
              <a:ext uri="{FF2B5EF4-FFF2-40B4-BE49-F238E27FC236}">
                <a16:creationId xmlns:a16="http://schemas.microsoft.com/office/drawing/2014/main" id="{E5DF7780-18A0-4C03-87F3-2B08A260542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38800" y="3778250"/>
            <a:ext cx="152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9" name="Group 19">
            <a:extLst>
              <a:ext uri="{FF2B5EF4-FFF2-40B4-BE49-F238E27FC236}">
                <a16:creationId xmlns:a16="http://schemas.microsoft.com/office/drawing/2014/main" id="{D7BAE0C9-097F-443B-9319-FA00CE4EBF3B}"/>
              </a:ext>
            </a:extLst>
          </p:cNvPr>
          <p:cNvGrpSpPr>
            <a:grpSpLocks/>
          </p:cNvGrpSpPr>
          <p:nvPr/>
        </p:nvGrpSpPr>
        <p:grpSpPr bwMode="auto">
          <a:xfrm>
            <a:off x="3657600" y="4845050"/>
            <a:ext cx="4038600" cy="914400"/>
            <a:chOff x="1584" y="2880"/>
            <a:chExt cx="2544" cy="576"/>
          </a:xfrm>
        </p:grpSpPr>
        <p:sp>
          <p:nvSpPr>
            <p:cNvPr id="20" name="Line 17">
              <a:extLst>
                <a:ext uri="{FF2B5EF4-FFF2-40B4-BE49-F238E27FC236}">
                  <a16:creationId xmlns:a16="http://schemas.microsoft.com/office/drawing/2014/main" id="{C205D0C7-B97B-459A-8CFA-F50C782758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84" y="3456"/>
              <a:ext cx="25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18">
              <a:extLst>
                <a:ext uri="{FF2B5EF4-FFF2-40B4-BE49-F238E27FC236}">
                  <a16:creationId xmlns:a16="http://schemas.microsoft.com/office/drawing/2014/main" id="{2410908A-F7B3-445B-85D7-363754B0B5E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84" y="2880"/>
              <a:ext cx="0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51228688"/>
      </p:ext>
    </p:extLst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Text Box 9">
            <a:extLst>
              <a:ext uri="{FF2B5EF4-FFF2-40B4-BE49-F238E27FC236}">
                <a16:creationId xmlns:a16="http://schemas.microsoft.com/office/drawing/2014/main" id="{800FA21E-4122-440F-8338-FE33F2E45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2209801"/>
            <a:ext cx="807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VD3:          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Na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biết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?</a:t>
            </a:r>
          </a:p>
        </p:txBody>
      </p:sp>
      <p:sp>
        <p:nvSpPr>
          <p:cNvPr id="5130" name="Text Box 10">
            <a:extLst>
              <a:ext uri="{FF2B5EF4-FFF2-40B4-BE49-F238E27FC236}">
                <a16:creationId xmlns:a16="http://schemas.microsoft.com/office/drawing/2014/main" id="{D059C955-DB40-41C3-8B3A-1B28B0D27B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057401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000">
                <a:solidFill>
                  <a:srgbClr val="0000CC"/>
                </a:solidFill>
                <a:latin typeface="Times New Roman" panose="02020603050405020304" pitchFamily="18" charset="0"/>
              </a:rPr>
              <a:t>23</a:t>
            </a:r>
          </a:p>
        </p:txBody>
      </p:sp>
      <p:sp>
        <p:nvSpPr>
          <p:cNvPr id="5131" name="Text Box 11">
            <a:extLst>
              <a:ext uri="{FF2B5EF4-FFF2-40B4-BE49-F238E27FC236}">
                <a16:creationId xmlns:a16="http://schemas.microsoft.com/office/drawing/2014/main" id="{CC9A6C99-E148-4503-9FF5-E1156CC0C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514601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000">
                <a:solidFill>
                  <a:srgbClr val="0000CC"/>
                </a:solidFill>
                <a:latin typeface="Times New Roman" panose="02020603050405020304" pitchFamily="18" charset="0"/>
              </a:rPr>
              <a:t>11</a:t>
            </a:r>
          </a:p>
        </p:txBody>
      </p:sp>
      <p:sp>
        <p:nvSpPr>
          <p:cNvPr id="5132" name="Rectangle 12">
            <a:extLst>
              <a:ext uri="{FF2B5EF4-FFF2-40B4-BE49-F238E27FC236}">
                <a16:creationId xmlns:a16="http://schemas.microsoft.com/office/drawing/2014/main" id="{77955D0B-BE7D-4854-882A-179BD3EAEF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048000"/>
            <a:ext cx="7162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>
                <a:solidFill>
                  <a:srgbClr val="0000CC"/>
                </a:solidFill>
                <a:latin typeface="Times New Roman" panose="02020603050405020304" pitchFamily="18" charset="0"/>
              </a:rPr>
              <a:t>Na có số hiệu nguyên tử là 11, số đơn vị ĐTHN là 11, có 11p, 11e, 12 nơtron (23- 11= 12).</a:t>
            </a:r>
          </a:p>
        </p:txBody>
      </p:sp>
      <p:sp>
        <p:nvSpPr>
          <p:cNvPr id="5133" name="Text Box 13">
            <a:extLst>
              <a:ext uri="{FF2B5EF4-FFF2-40B4-BE49-F238E27FC236}">
                <a16:creationId xmlns:a16="http://schemas.microsoft.com/office/drawing/2014/main" id="{62278C67-458F-478A-8561-2B5B02C2F2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191001"/>
            <a:ext cx="3200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VD4:             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Cl .</a:t>
            </a:r>
          </a:p>
        </p:txBody>
      </p:sp>
      <p:sp>
        <p:nvSpPr>
          <p:cNvPr id="5134" name="Text Box 14">
            <a:extLst>
              <a:ext uri="{FF2B5EF4-FFF2-40B4-BE49-F238E27FC236}">
                <a16:creationId xmlns:a16="http://schemas.microsoft.com/office/drawing/2014/main" id="{E5D9582F-907B-41B2-AA87-1200FDCA04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4038601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000">
                <a:solidFill>
                  <a:srgbClr val="0000CC"/>
                </a:solidFill>
                <a:latin typeface="Times New Roman" panose="02020603050405020304" pitchFamily="18" charset="0"/>
              </a:rPr>
              <a:t>37</a:t>
            </a:r>
          </a:p>
        </p:txBody>
      </p:sp>
      <p:sp>
        <p:nvSpPr>
          <p:cNvPr id="5135" name="Text Box 15">
            <a:extLst>
              <a:ext uri="{FF2B5EF4-FFF2-40B4-BE49-F238E27FC236}">
                <a16:creationId xmlns:a16="http://schemas.microsoft.com/office/drawing/2014/main" id="{88336B54-5F10-47D9-9E61-0740FCDABC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3675" y="4572001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000">
                <a:solidFill>
                  <a:srgbClr val="0000CC"/>
                </a:solidFill>
                <a:latin typeface="Times New Roman" panose="02020603050405020304" pitchFamily="18" charset="0"/>
              </a:rPr>
              <a:t>17</a:t>
            </a:r>
          </a:p>
        </p:txBody>
      </p:sp>
      <p:sp>
        <p:nvSpPr>
          <p:cNvPr id="5136" name="Text Box 16">
            <a:extLst>
              <a:ext uri="{FF2B5EF4-FFF2-40B4-BE49-F238E27FC236}">
                <a16:creationId xmlns:a16="http://schemas.microsoft.com/office/drawing/2014/main" id="{4722713C-4A96-4D8A-B826-E52327F057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4262438"/>
            <a:ext cx="3124200" cy="2443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>
                <a:solidFill>
                  <a:srgbClr val="008000"/>
                </a:solidFill>
                <a:latin typeface="Times New Roman" panose="02020603050405020304" pitchFamily="18" charset="0"/>
              </a:rPr>
              <a:t>Cho biết :  ĐTHN =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>
                <a:solidFill>
                  <a:srgbClr val="008000"/>
                </a:solidFill>
                <a:latin typeface="Times New Roman" panose="02020603050405020304" pitchFamily="18" charset="0"/>
              </a:rPr>
              <a:t>                          Z =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>
                <a:solidFill>
                  <a:srgbClr val="008000"/>
                </a:solidFill>
                <a:latin typeface="Times New Roman" panose="02020603050405020304" pitchFamily="18" charset="0"/>
              </a:rPr>
              <a:t>                          E =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>
                <a:solidFill>
                  <a:srgbClr val="008000"/>
                </a:solidFill>
                <a:latin typeface="Times New Roman" panose="02020603050405020304" pitchFamily="18" charset="0"/>
              </a:rPr>
              <a:t>                          N =</a:t>
            </a:r>
          </a:p>
        </p:txBody>
      </p:sp>
      <p:sp>
        <p:nvSpPr>
          <p:cNvPr id="5137" name="Text Box 17">
            <a:extLst>
              <a:ext uri="{FF2B5EF4-FFF2-40B4-BE49-F238E27FC236}">
                <a16:creationId xmlns:a16="http://schemas.microsoft.com/office/drawing/2014/main" id="{75E0F60A-5BA2-4F1F-943F-D8DF123BA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8200" y="4238626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>
                <a:latin typeface="Times New Roman" panose="02020603050405020304" pitchFamily="18" charset="0"/>
              </a:rPr>
              <a:t>17+</a:t>
            </a:r>
          </a:p>
        </p:txBody>
      </p:sp>
      <p:sp>
        <p:nvSpPr>
          <p:cNvPr id="5138" name="Text Box 18">
            <a:extLst>
              <a:ext uri="{FF2B5EF4-FFF2-40B4-BE49-F238E27FC236}">
                <a16:creationId xmlns:a16="http://schemas.microsoft.com/office/drawing/2014/main" id="{8D66CF9E-AB7A-43F5-9AB5-6DE6816FF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3913" y="4891088"/>
            <a:ext cx="914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>
                <a:latin typeface="Times New Roman" panose="02020603050405020304" pitchFamily="18" charset="0"/>
              </a:rPr>
              <a:t>17</a:t>
            </a:r>
          </a:p>
        </p:txBody>
      </p:sp>
      <p:sp>
        <p:nvSpPr>
          <p:cNvPr id="5139" name="Text Box 19">
            <a:extLst>
              <a:ext uri="{FF2B5EF4-FFF2-40B4-BE49-F238E27FC236}">
                <a16:creationId xmlns:a16="http://schemas.microsoft.com/office/drawing/2014/main" id="{A31BBD49-D396-413C-B87A-42B79E3F8A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5486401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>
                <a:latin typeface="Times New Roman" panose="02020603050405020304" pitchFamily="18" charset="0"/>
              </a:rPr>
              <a:t> 17</a:t>
            </a:r>
          </a:p>
        </p:txBody>
      </p:sp>
      <p:sp>
        <p:nvSpPr>
          <p:cNvPr id="5140" name="Text Box 20">
            <a:extLst>
              <a:ext uri="{FF2B5EF4-FFF2-40B4-BE49-F238E27FC236}">
                <a16:creationId xmlns:a16="http://schemas.microsoft.com/office/drawing/2014/main" id="{65726816-AE77-4390-8F32-BD4EC0C8FD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6153151"/>
            <a:ext cx="99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>
                <a:latin typeface="Times New Roman" panose="02020603050405020304" pitchFamily="18" charset="0"/>
              </a:rPr>
              <a:t>  20</a:t>
            </a:r>
          </a:p>
        </p:txBody>
      </p:sp>
      <p:pic>
        <p:nvPicPr>
          <p:cNvPr id="8206" name="Picture 15" descr="cung co">
            <a:extLst>
              <a:ext uri="{FF2B5EF4-FFF2-40B4-BE49-F238E27FC236}">
                <a16:creationId xmlns:a16="http://schemas.microsoft.com/office/drawing/2014/main" id="{94B3CD46-8F45-479A-BA2D-2CC3944CC0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557213"/>
            <a:ext cx="424815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10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9" grpId="0"/>
      <p:bldP spid="5130" grpId="0"/>
      <p:bldP spid="5131" grpId="0"/>
      <p:bldP spid="5132" grpId="0"/>
      <p:bldP spid="5133" grpId="0"/>
      <p:bldP spid="5134" grpId="0"/>
      <p:bldP spid="5135" grpId="0"/>
      <p:bldP spid="5136" grpId="0"/>
      <p:bldP spid="5137" grpId="0"/>
      <p:bldP spid="5138" grpId="0"/>
      <p:bldP spid="5139" grpId="0"/>
      <p:bldP spid="51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>
            <a:extLst>
              <a:ext uri="{FF2B5EF4-FFF2-40B4-BE49-F238E27FC236}">
                <a16:creationId xmlns:a16="http://schemas.microsoft.com/office/drawing/2014/main" id="{54E016F0-2FBA-4961-8833-579A0745E4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28600"/>
            <a:ext cx="434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III- ĐỒNG VỊ :</a:t>
            </a:r>
          </a:p>
        </p:txBody>
      </p:sp>
      <p:sp>
        <p:nvSpPr>
          <p:cNvPr id="6149" name="Text Box 5">
            <a:extLst>
              <a:ext uri="{FF2B5EF4-FFF2-40B4-BE49-F238E27FC236}">
                <a16:creationId xmlns:a16="http://schemas.microsoft.com/office/drawing/2014/main" id="{08A9C5B4-3215-4C61-960A-65AC67191E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990600"/>
            <a:ext cx="8686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>
                <a:solidFill>
                  <a:srgbClr val="800000"/>
                </a:solidFill>
                <a:latin typeface="Times New Roman" panose="02020603050405020304" pitchFamily="18" charset="0"/>
              </a:rPr>
              <a:t>Các đồng vị của cùng một nguyên tố hóa học là những nguyên tử có cùng số proton nhưng khác số nơtron</a:t>
            </a:r>
          </a:p>
        </p:txBody>
      </p:sp>
      <p:sp>
        <p:nvSpPr>
          <p:cNvPr id="6150" name="Text Box 6">
            <a:extLst>
              <a:ext uri="{FF2B5EF4-FFF2-40B4-BE49-F238E27FC236}">
                <a16:creationId xmlns:a16="http://schemas.microsoft.com/office/drawing/2014/main" id="{E170009A-B151-4A88-B567-850CE00960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14600"/>
            <a:ext cx="7772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>
                <a:latin typeface="Times New Roman" panose="02020603050405020304" pitchFamily="18" charset="0"/>
              </a:rPr>
              <a:t>   </a:t>
            </a:r>
            <a:r>
              <a:rPr lang="en-US" altLang="vi-VN" sz="2800">
                <a:solidFill>
                  <a:srgbClr val="0000CC"/>
                </a:solidFill>
                <a:latin typeface="Times New Roman" panose="02020603050405020304" pitchFamily="18" charset="0"/>
              </a:rPr>
              <a:t>VD 1:</a:t>
            </a:r>
            <a:r>
              <a:rPr lang="en-US" altLang="vi-VN" sz="2800">
                <a:latin typeface="Times New Roman" panose="02020603050405020304" pitchFamily="18" charset="0"/>
              </a:rPr>
              <a:t>        </a:t>
            </a:r>
            <a:r>
              <a:rPr lang="en-US" altLang="vi-VN">
                <a:solidFill>
                  <a:srgbClr val="003300"/>
                </a:solidFill>
                <a:latin typeface="Times New Roman" panose="02020603050405020304" pitchFamily="18" charset="0"/>
              </a:rPr>
              <a:t>H                   H                   H</a:t>
            </a:r>
          </a:p>
        </p:txBody>
      </p:sp>
      <p:sp>
        <p:nvSpPr>
          <p:cNvPr id="6151" name="Text Box 7">
            <a:extLst>
              <a:ext uri="{FF2B5EF4-FFF2-40B4-BE49-F238E27FC236}">
                <a16:creationId xmlns:a16="http://schemas.microsoft.com/office/drawing/2014/main" id="{8B747505-B8FB-4E94-A85A-485D3E6AF0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3622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4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6152" name="Text Box 8">
            <a:extLst>
              <a:ext uri="{FF2B5EF4-FFF2-40B4-BE49-F238E27FC236}">
                <a16:creationId xmlns:a16="http://schemas.microsoft.com/office/drawing/2014/main" id="{CEDB1A64-370E-42FD-B25B-514A57FB2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909888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4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6153" name="Text Box 9">
            <a:extLst>
              <a:ext uri="{FF2B5EF4-FFF2-40B4-BE49-F238E27FC236}">
                <a16:creationId xmlns:a16="http://schemas.microsoft.com/office/drawing/2014/main" id="{9F055D18-D4AF-4E2F-9BBC-20141BFE7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2355851"/>
            <a:ext cx="53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>
                <a:latin typeface="Times New Roman" panose="02020603050405020304" pitchFamily="18" charset="0"/>
              </a:rPr>
              <a:t>  </a:t>
            </a:r>
            <a:r>
              <a:rPr lang="en-US" altLang="vi-VN" sz="24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6154" name="Text Box 10">
            <a:extLst>
              <a:ext uri="{FF2B5EF4-FFF2-40B4-BE49-F238E27FC236}">
                <a16:creationId xmlns:a16="http://schemas.microsoft.com/office/drawing/2014/main" id="{CB5BFBBD-D802-4C3C-BED9-2E43BF73F8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2771776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>
                <a:latin typeface="Times New Roman" panose="02020603050405020304" pitchFamily="18" charset="0"/>
              </a:rPr>
              <a:t>   </a:t>
            </a:r>
            <a:r>
              <a:rPr lang="en-US" altLang="vi-VN" sz="24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6155" name="Text Box 11">
            <a:extLst>
              <a:ext uri="{FF2B5EF4-FFF2-40B4-BE49-F238E27FC236}">
                <a16:creationId xmlns:a16="http://schemas.microsoft.com/office/drawing/2014/main" id="{FE201EB0-ED2A-424E-99DB-39ADBAD2F4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7775" y="2382838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40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6156" name="Text Box 12">
            <a:extLst>
              <a:ext uri="{FF2B5EF4-FFF2-40B4-BE49-F238E27FC236}">
                <a16:creationId xmlns:a16="http://schemas.microsoft.com/office/drawing/2014/main" id="{D37CCEFD-E945-4795-897D-49A859C1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2063" y="28194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4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6158" name="Text Box 14">
            <a:extLst>
              <a:ext uri="{FF2B5EF4-FFF2-40B4-BE49-F238E27FC236}">
                <a16:creationId xmlns:a16="http://schemas.microsoft.com/office/drawing/2014/main" id="{372AD423-95AF-4FC2-A57A-B11F1CF0E5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886200"/>
            <a:ext cx="7772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>
                <a:solidFill>
                  <a:srgbClr val="0000CC"/>
                </a:solidFill>
                <a:latin typeface="Times New Roman" panose="02020603050405020304" pitchFamily="18" charset="0"/>
              </a:rPr>
              <a:t>   VD 2:</a:t>
            </a:r>
            <a:r>
              <a:rPr lang="en-US" altLang="vi-VN" sz="2800">
                <a:latin typeface="Times New Roman" panose="02020603050405020304" pitchFamily="18" charset="0"/>
              </a:rPr>
              <a:t>          </a:t>
            </a:r>
            <a:r>
              <a:rPr lang="en-US" altLang="vi-VN" sz="3600">
                <a:latin typeface="Times New Roman" panose="02020603050405020304" pitchFamily="18" charset="0"/>
              </a:rPr>
              <a:t>      </a:t>
            </a:r>
            <a:r>
              <a:rPr lang="en-US" altLang="vi-VN" sz="3600">
                <a:solidFill>
                  <a:srgbClr val="003300"/>
                </a:solidFill>
                <a:latin typeface="Times New Roman" panose="02020603050405020304" pitchFamily="18" charset="0"/>
              </a:rPr>
              <a:t>C                   C</a:t>
            </a:r>
            <a:r>
              <a:rPr lang="en-US" altLang="vi-VN" sz="3600">
                <a:latin typeface="Times New Roman" panose="02020603050405020304" pitchFamily="18" charset="0"/>
              </a:rPr>
              <a:t>                   </a:t>
            </a:r>
          </a:p>
        </p:txBody>
      </p:sp>
      <p:sp>
        <p:nvSpPr>
          <p:cNvPr id="6159" name="Text Box 15">
            <a:extLst>
              <a:ext uri="{FF2B5EF4-FFF2-40B4-BE49-F238E27FC236}">
                <a16:creationId xmlns:a16="http://schemas.microsoft.com/office/drawing/2014/main" id="{89E9D9B6-BF7D-4674-ACB5-6EE59D8067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3188" y="3775075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400">
                <a:latin typeface="Times New Roman" panose="02020603050405020304" pitchFamily="18" charset="0"/>
              </a:rPr>
              <a:t>12</a:t>
            </a:r>
          </a:p>
        </p:txBody>
      </p:sp>
      <p:sp>
        <p:nvSpPr>
          <p:cNvPr id="6160" name="Text Box 16">
            <a:extLst>
              <a:ext uri="{FF2B5EF4-FFF2-40B4-BE49-F238E27FC236}">
                <a16:creationId xmlns:a16="http://schemas.microsoft.com/office/drawing/2014/main" id="{2D971780-952E-4333-9639-E548086119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4313" y="4281488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400"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6161" name="Text Box 17">
            <a:extLst>
              <a:ext uri="{FF2B5EF4-FFF2-40B4-BE49-F238E27FC236}">
                <a16:creationId xmlns:a16="http://schemas.microsoft.com/office/drawing/2014/main" id="{355CDC45-7DA8-408B-912C-7401DDBE67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6513" y="38100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400">
                <a:latin typeface="Times New Roman" panose="02020603050405020304" pitchFamily="18" charset="0"/>
              </a:rPr>
              <a:t>13</a:t>
            </a:r>
          </a:p>
        </p:txBody>
      </p:sp>
      <p:sp>
        <p:nvSpPr>
          <p:cNvPr id="6162" name="Text Box 18">
            <a:extLst>
              <a:ext uri="{FF2B5EF4-FFF2-40B4-BE49-F238E27FC236}">
                <a16:creationId xmlns:a16="http://schemas.microsoft.com/office/drawing/2014/main" id="{3DD64C08-2A72-4002-BCDE-E7751002EF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9550" y="4281488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400">
                <a:latin typeface="Times New Roman" panose="02020603050405020304" pitchFamily="18" charset="0"/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9" dur="10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49" grpId="0"/>
      <p:bldP spid="6150" grpId="0"/>
      <p:bldP spid="6151" grpId="0"/>
      <p:bldP spid="6152" grpId="0"/>
      <p:bldP spid="6153" grpId="0"/>
      <p:bldP spid="6154" grpId="0"/>
      <p:bldP spid="6155" grpId="0"/>
      <p:bldP spid="6156" grpId="0"/>
      <p:bldP spid="6158" grpId="0"/>
      <p:bldP spid="6159" grpId="0"/>
      <p:bldP spid="6160" grpId="0"/>
      <p:bldP spid="6161" grpId="0"/>
      <p:bldP spid="616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>
            <a:extLst>
              <a:ext uri="{FF2B5EF4-FFF2-40B4-BE49-F238E27FC236}">
                <a16:creationId xmlns:a16="http://schemas.microsoft.com/office/drawing/2014/main" id="{833F80EC-6DE2-4579-8BC3-022D772CAF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9149" y="400744"/>
            <a:ext cx="9727659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 dirty="0">
                <a:solidFill>
                  <a:srgbClr val="FF0000"/>
                </a:solidFill>
                <a:latin typeface="Times New Roman" panose="02020603050405020304" pitchFamily="18" charset="0"/>
              </a:rPr>
              <a:t>IV. NGUYÊN TỬ KHỐI VÀ NGUYÊN TỬ KHỐI TRUNG BÌNH CỦA CÁC NGUYÊN TỐ HÓA HỌC</a:t>
            </a:r>
          </a:p>
        </p:txBody>
      </p:sp>
      <p:sp>
        <p:nvSpPr>
          <p:cNvPr id="7173" name="Text Box 5">
            <a:extLst>
              <a:ext uri="{FF2B5EF4-FFF2-40B4-BE49-F238E27FC236}">
                <a16:creationId xmlns:a16="http://schemas.microsoft.com/office/drawing/2014/main" id="{811A816B-17E6-4071-A847-71E43B51E5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765300"/>
            <a:ext cx="502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>
                <a:solidFill>
                  <a:srgbClr val="9900CC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vi-VN" b="1" u="sng">
                <a:solidFill>
                  <a:srgbClr val="9900CC"/>
                </a:solidFill>
                <a:latin typeface="Times New Roman" panose="02020603050405020304" pitchFamily="18" charset="0"/>
              </a:rPr>
              <a:t>Nguyên tử khối</a:t>
            </a:r>
            <a:r>
              <a:rPr lang="en-US" altLang="vi-VN">
                <a:solidFill>
                  <a:srgbClr val="9900CC"/>
                </a:solidFill>
                <a:latin typeface="Times New Roman" panose="02020603050405020304" pitchFamily="18" charset="0"/>
              </a:rPr>
              <a:t> :</a:t>
            </a:r>
          </a:p>
        </p:txBody>
      </p:sp>
      <p:sp>
        <p:nvSpPr>
          <p:cNvPr id="7174" name="Text Box 6">
            <a:extLst>
              <a:ext uri="{FF2B5EF4-FFF2-40B4-BE49-F238E27FC236}">
                <a16:creationId xmlns:a16="http://schemas.microsoft.com/office/drawing/2014/main" id="{64C278B0-D2C5-4102-B7CD-FC432F245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9149" y="2478088"/>
            <a:ext cx="9727659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dirty="0">
                <a:solidFill>
                  <a:srgbClr val="800000"/>
                </a:solidFill>
                <a:latin typeface="Times New Roman" panose="02020603050405020304" pitchFamily="18" charset="0"/>
              </a:rPr>
              <a:t>*</a:t>
            </a:r>
            <a:r>
              <a:rPr lang="en-US" altLang="vi-VN" sz="2800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Nguyên</a:t>
            </a:r>
            <a:r>
              <a:rPr lang="en-US" altLang="vi-VN" sz="2800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tử</a:t>
            </a:r>
            <a:r>
              <a:rPr lang="en-US" altLang="vi-VN" sz="2800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khối</a:t>
            </a:r>
            <a:r>
              <a:rPr lang="en-US" altLang="vi-VN" sz="2800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vi-VN" sz="2800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vi-VN" sz="2800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nguyên</a:t>
            </a:r>
            <a:r>
              <a:rPr lang="en-US" altLang="vi-VN" sz="2800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tử</a:t>
            </a:r>
            <a:r>
              <a:rPr lang="en-US" altLang="vi-VN" sz="2800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vi-VN" sz="2800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biết</a:t>
            </a:r>
            <a:r>
              <a:rPr lang="en-US" altLang="vi-VN" sz="2800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khối</a:t>
            </a:r>
            <a:r>
              <a:rPr lang="en-US" altLang="vi-VN" sz="2800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lượng</a:t>
            </a:r>
            <a:r>
              <a:rPr lang="en-US" altLang="vi-VN" sz="2800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vi-VN" sz="2800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nguyên</a:t>
            </a:r>
            <a:r>
              <a:rPr lang="en-US" altLang="vi-VN" sz="2800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tử</a:t>
            </a:r>
            <a:r>
              <a:rPr lang="en-US" altLang="vi-VN" sz="2800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đó</a:t>
            </a:r>
            <a:r>
              <a:rPr lang="en-US" altLang="vi-VN" sz="2800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nặng</a:t>
            </a:r>
            <a:r>
              <a:rPr lang="en-US" altLang="vi-VN" sz="2800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gấp</a:t>
            </a:r>
            <a:r>
              <a:rPr lang="en-US" altLang="vi-VN" sz="2800" dirty="0">
                <a:solidFill>
                  <a:srgbClr val="800000"/>
                </a:solidFill>
                <a:latin typeface="Times New Roman" panose="02020603050405020304" pitchFamily="18" charset="0"/>
              </a:rPr>
              <a:t> bao </a:t>
            </a:r>
            <a:r>
              <a:rPr lang="en-US" altLang="vi-VN" sz="2800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nhiêu</a:t>
            </a:r>
            <a:r>
              <a:rPr lang="en-US" altLang="vi-VN" sz="2800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lần</a:t>
            </a:r>
            <a:r>
              <a:rPr lang="en-US" altLang="vi-VN" sz="2800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đơn</a:t>
            </a:r>
            <a:r>
              <a:rPr lang="en-US" altLang="vi-VN" sz="2800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vị</a:t>
            </a:r>
            <a:r>
              <a:rPr lang="en-US" altLang="vi-VN" sz="2800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khối</a:t>
            </a:r>
            <a:r>
              <a:rPr lang="en-US" altLang="vi-VN" sz="2800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lượng</a:t>
            </a:r>
            <a:r>
              <a:rPr lang="en-US" altLang="vi-VN" sz="2800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nguyên</a:t>
            </a:r>
            <a:r>
              <a:rPr lang="en-US" altLang="vi-VN" sz="2800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tử</a:t>
            </a:r>
            <a:r>
              <a:rPr lang="en-US" altLang="vi-VN" sz="2800" dirty="0">
                <a:solidFill>
                  <a:srgbClr val="80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7175" name="Text Box 7">
            <a:extLst>
              <a:ext uri="{FF2B5EF4-FFF2-40B4-BE49-F238E27FC236}">
                <a16:creationId xmlns:a16="http://schemas.microsoft.com/office/drawing/2014/main" id="{1CF173B8-8DEB-4A41-8AD5-9D0B9EACF5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9307" y="3539560"/>
            <a:ext cx="5638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dirty="0">
                <a:solidFill>
                  <a:srgbClr val="800000"/>
                </a:solidFill>
                <a:latin typeface="Times New Roman" panose="02020603050405020304" pitchFamily="18" charset="0"/>
              </a:rPr>
              <a:t>*</a:t>
            </a:r>
            <a:r>
              <a:rPr lang="en-US" altLang="vi-VN" sz="2800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Khối</a:t>
            </a:r>
            <a:r>
              <a:rPr lang="en-US" altLang="vi-VN" sz="2800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lượng</a:t>
            </a:r>
            <a:r>
              <a:rPr lang="en-US" altLang="vi-VN" sz="2800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nguyên</a:t>
            </a:r>
            <a:r>
              <a:rPr lang="en-US" altLang="vi-VN" sz="2800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tử</a:t>
            </a:r>
            <a:r>
              <a:rPr lang="en-US" altLang="vi-VN" sz="2800" dirty="0">
                <a:solidFill>
                  <a:srgbClr val="800000"/>
                </a:solidFill>
                <a:latin typeface="Times New Roman" panose="02020603050405020304" pitchFamily="18" charset="0"/>
              </a:rPr>
              <a:t> = </a:t>
            </a:r>
            <a:r>
              <a:rPr lang="en-US" altLang="vi-VN" sz="2800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m</a:t>
            </a:r>
            <a:r>
              <a:rPr lang="en-US" altLang="vi-VN" sz="2800" baseline="-25000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p</a:t>
            </a:r>
            <a:r>
              <a:rPr lang="en-US" altLang="vi-VN" sz="2800" baseline="-25000" dirty="0">
                <a:solidFill>
                  <a:srgbClr val="800000"/>
                </a:solidFill>
                <a:latin typeface="Times New Roman" panose="02020603050405020304" pitchFamily="18" charset="0"/>
              </a:rPr>
              <a:t> + </a:t>
            </a:r>
            <a:r>
              <a:rPr lang="en-US" altLang="vi-VN" sz="2800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m</a:t>
            </a:r>
            <a:r>
              <a:rPr lang="en-US" altLang="vi-VN" sz="2800" baseline="-25000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n</a:t>
            </a:r>
            <a:r>
              <a:rPr lang="en-US" altLang="vi-VN" sz="2800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aseline="-25000" dirty="0">
                <a:solidFill>
                  <a:srgbClr val="800000"/>
                </a:solidFill>
                <a:latin typeface="Times New Roman" panose="02020603050405020304" pitchFamily="18" charset="0"/>
              </a:rPr>
              <a:t>+ </a:t>
            </a:r>
            <a:r>
              <a:rPr lang="en-US" altLang="vi-VN" sz="2800" dirty="0">
                <a:solidFill>
                  <a:srgbClr val="800000"/>
                </a:solidFill>
                <a:latin typeface="Times New Roman" panose="02020603050405020304" pitchFamily="18" charset="0"/>
              </a:rPr>
              <a:t>m</a:t>
            </a:r>
            <a:r>
              <a:rPr lang="en-US" altLang="vi-VN" sz="2800" baseline="-25000" dirty="0">
                <a:solidFill>
                  <a:srgbClr val="800000"/>
                </a:solidFill>
                <a:latin typeface="Times New Roman" panose="02020603050405020304" pitchFamily="18" charset="0"/>
              </a:rPr>
              <a:t>e</a:t>
            </a:r>
            <a:endParaRPr lang="en-US" altLang="vi-VN" sz="2800" dirty="0">
              <a:solidFill>
                <a:srgbClr val="8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6" name="Text Box 8">
            <a:extLst>
              <a:ext uri="{FF2B5EF4-FFF2-40B4-BE49-F238E27FC236}">
                <a16:creationId xmlns:a16="http://schemas.microsoft.com/office/drawing/2014/main" id="{FA54AACB-1C32-4163-93F3-8AC48BDDF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9232" y="4062998"/>
            <a:ext cx="6781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b="1" dirty="0">
                <a:solidFill>
                  <a:srgbClr val="9900CC"/>
                </a:solidFill>
                <a:latin typeface="Times New Roman" panose="02020603050405020304" pitchFamily="18" charset="0"/>
              </a:rPr>
              <a:t> 2. </a:t>
            </a:r>
            <a:r>
              <a:rPr lang="en-US" altLang="vi-VN" b="1" u="sng" dirty="0" err="1">
                <a:solidFill>
                  <a:srgbClr val="9900CC"/>
                </a:solidFill>
                <a:latin typeface="Times New Roman" panose="02020603050405020304" pitchFamily="18" charset="0"/>
              </a:rPr>
              <a:t>Nguyên</a:t>
            </a:r>
            <a:r>
              <a:rPr lang="en-US" altLang="vi-VN" b="1" u="sng" dirty="0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u="sng" dirty="0" err="1">
                <a:solidFill>
                  <a:srgbClr val="9900CC"/>
                </a:solidFill>
                <a:latin typeface="Times New Roman" panose="02020603050405020304" pitchFamily="18" charset="0"/>
              </a:rPr>
              <a:t>tử</a:t>
            </a:r>
            <a:r>
              <a:rPr lang="en-US" altLang="vi-VN" b="1" u="sng" dirty="0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u="sng" dirty="0" err="1">
                <a:solidFill>
                  <a:srgbClr val="9900CC"/>
                </a:solidFill>
                <a:latin typeface="Times New Roman" panose="02020603050405020304" pitchFamily="18" charset="0"/>
              </a:rPr>
              <a:t>khối</a:t>
            </a:r>
            <a:r>
              <a:rPr lang="en-US" altLang="vi-VN" b="1" u="sng" dirty="0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u="sng" dirty="0" err="1">
                <a:solidFill>
                  <a:srgbClr val="9900CC"/>
                </a:solidFill>
                <a:latin typeface="Times New Roman" panose="02020603050405020304" pitchFamily="18" charset="0"/>
              </a:rPr>
              <a:t>trung</a:t>
            </a:r>
            <a:r>
              <a:rPr lang="en-US" altLang="vi-VN" b="1" u="sng" dirty="0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u="sng" dirty="0" err="1">
                <a:solidFill>
                  <a:srgbClr val="9900CC"/>
                </a:solidFill>
                <a:latin typeface="Times New Roman" panose="02020603050405020304" pitchFamily="18" charset="0"/>
              </a:rPr>
              <a:t>bình</a:t>
            </a:r>
            <a:r>
              <a:rPr lang="en-US" altLang="vi-VN" b="1" dirty="0">
                <a:solidFill>
                  <a:srgbClr val="9900CC"/>
                </a:solidFill>
                <a:latin typeface="Times New Roman" panose="02020603050405020304" pitchFamily="18" charset="0"/>
              </a:rPr>
              <a:t> :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  <a:r>
              <a:rPr lang="en-US" altLang="vi-VN" sz="2800" dirty="0">
                <a:solidFill>
                  <a:srgbClr val="99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Ā</a:t>
            </a:r>
            <a:endParaRPr lang="en-US" altLang="vi-VN" sz="2800" dirty="0">
              <a:solidFill>
                <a:srgbClr val="9900CC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graphicFrame>
        <p:nvGraphicFramePr>
          <p:cNvPr id="7180" name="Object 12">
            <a:extLst>
              <a:ext uri="{FF2B5EF4-FFF2-40B4-BE49-F238E27FC236}">
                <a16:creationId xmlns:a16="http://schemas.microsoft.com/office/drawing/2014/main" id="{BD2799A2-410A-4822-8D33-AEFDF7EF6050}"/>
              </a:ext>
            </a:extLst>
          </p:cNvPr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54349477"/>
              </p:ext>
            </p:extLst>
          </p:nvPr>
        </p:nvGraphicFramePr>
        <p:xfrm>
          <a:off x="1459149" y="4993638"/>
          <a:ext cx="30480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87058" imgH="393529" progId="Equation.DSMT4">
                  <p:embed/>
                </p:oleObj>
              </mc:Choice>
              <mc:Fallback>
                <p:oleObj name="Equation" r:id="rId2" imgW="787058" imgH="393529" progId="Equation.DSMT4">
                  <p:embed/>
                  <p:pic>
                    <p:nvPicPr>
                      <p:cNvPr id="7180" name="Object 12">
                        <a:extLst>
                          <a:ext uri="{FF2B5EF4-FFF2-40B4-BE49-F238E27FC236}">
                            <a16:creationId xmlns:a16="http://schemas.microsoft.com/office/drawing/2014/main" id="{BD2799A2-410A-4822-8D33-AEFDF7EF605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9149" y="4993638"/>
                        <a:ext cx="304800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3" name="Rectangle 15">
            <a:extLst>
              <a:ext uri="{FF2B5EF4-FFF2-40B4-BE49-F238E27FC236}">
                <a16:creationId xmlns:a16="http://schemas.microsoft.com/office/drawing/2014/main" id="{99BD2245-E168-4EC3-B03B-B4E9628183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5907" y="3631635"/>
            <a:ext cx="7302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>
                <a:solidFill>
                  <a:srgbClr val="800000"/>
                </a:solidFill>
                <a:latin typeface="Times New Roman" panose="02020603050405020304" pitchFamily="18" charset="0"/>
              </a:rPr>
              <a:t>= </a:t>
            </a:r>
            <a:r>
              <a:rPr lang="en-US" altLang="vi-VN" sz="2800">
                <a:solidFill>
                  <a:srgbClr val="FF0066"/>
                </a:solidFill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7185" name="Rectangle 17">
            <a:extLst>
              <a:ext uri="{FF2B5EF4-FFF2-40B4-BE49-F238E27FC236}">
                <a16:creationId xmlns:a16="http://schemas.microsoft.com/office/drawing/2014/main" id="{7EE31A64-59CD-49F1-9FD1-20FF435E71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6833" y="3574485"/>
            <a:ext cx="14890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dirty="0">
                <a:solidFill>
                  <a:srgbClr val="8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 </a:t>
            </a:r>
            <a:r>
              <a:rPr lang="en-US" altLang="vi-VN" sz="2800" dirty="0" err="1">
                <a:solidFill>
                  <a:srgbClr val="0000F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m</a:t>
            </a:r>
            <a:r>
              <a:rPr lang="en-US" altLang="vi-VN" sz="2800" baseline="-25000" dirty="0" err="1">
                <a:solidFill>
                  <a:srgbClr val="0000F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vi-VN" sz="2800" baseline="-25000" dirty="0">
                <a:solidFill>
                  <a:srgbClr val="0000F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+</a:t>
            </a:r>
            <a:r>
              <a:rPr lang="en-US" altLang="vi-VN" sz="2800" dirty="0" err="1">
                <a:solidFill>
                  <a:srgbClr val="0000F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m</a:t>
            </a:r>
            <a:r>
              <a:rPr lang="en-US" altLang="vi-VN" sz="2800" baseline="-25000" dirty="0" err="1">
                <a:solidFill>
                  <a:srgbClr val="0000F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endParaRPr lang="en-US" altLang="vi-VN" sz="2800" dirty="0">
              <a:solidFill>
                <a:srgbClr val="0000FF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A0A0A10A-F601-4253-935A-BEC5601738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1046" y="4671842"/>
            <a:ext cx="7002195" cy="193899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400" dirty="0" err="1">
                <a:latin typeface="Times New Roman" panose="02020603050405020304" pitchFamily="18" charset="0"/>
              </a:rPr>
              <a:t>Trong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đó</a:t>
            </a:r>
            <a:r>
              <a:rPr lang="en-US" altLang="vi-VN" sz="2400" dirty="0">
                <a:latin typeface="Times New Roman" panose="02020603050405020304" pitchFamily="18" charset="0"/>
              </a:rPr>
              <a:t>: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400" dirty="0">
                <a:latin typeface="Times New Roman" panose="02020603050405020304" pitchFamily="18" charset="0"/>
              </a:rPr>
              <a:t>+ X, Y : </a:t>
            </a:r>
            <a:r>
              <a:rPr lang="en-US" altLang="vi-VN" sz="2400" dirty="0" err="1">
                <a:latin typeface="Times New Roman" panose="02020603050405020304" pitchFamily="18" charset="0"/>
              </a:rPr>
              <a:t>lần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lượt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là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số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khối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của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đồng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vị</a:t>
            </a:r>
            <a:r>
              <a:rPr lang="en-US" altLang="vi-VN" sz="2400" dirty="0">
                <a:latin typeface="Times New Roman" panose="02020603050405020304" pitchFamily="18" charset="0"/>
              </a:rPr>
              <a:t> X, 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400" dirty="0">
                <a:latin typeface="Times New Roman" panose="02020603050405020304" pitchFamily="18" charset="0"/>
              </a:rPr>
              <a:t>+ </a:t>
            </a:r>
            <a:r>
              <a:rPr lang="en-US" altLang="vi-VN" sz="2400" dirty="0" err="1">
                <a:latin typeface="Times New Roman" panose="02020603050405020304" pitchFamily="18" charset="0"/>
              </a:rPr>
              <a:t>a,b</a:t>
            </a:r>
            <a:r>
              <a:rPr lang="en-US" altLang="vi-VN" sz="2400" dirty="0">
                <a:latin typeface="Times New Roman" panose="02020603050405020304" pitchFamily="18" charset="0"/>
              </a:rPr>
              <a:t>: </a:t>
            </a:r>
            <a:r>
              <a:rPr lang="en-US" altLang="vi-VN" sz="2400" dirty="0" err="1">
                <a:latin typeface="Times New Roman" panose="02020603050405020304" pitchFamily="18" charset="0"/>
              </a:rPr>
              <a:t>là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thành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phần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phần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trăm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số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nguyên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tử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của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đồng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vị</a:t>
            </a:r>
            <a:r>
              <a:rPr lang="en-US" altLang="vi-VN" sz="2400" dirty="0">
                <a:latin typeface="Times New Roman" panose="02020603050405020304" pitchFamily="18" charset="0"/>
              </a:rPr>
              <a:t> X, Y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502F9F8-6EB1-4E90-B82E-FE1996CB9757}"/>
                  </a:ext>
                </a:extLst>
              </p14:cNvPr>
              <p14:cNvContentPartPr/>
              <p14:nvPr/>
            </p14:nvContentPartPr>
            <p14:xfrm>
              <a:off x="1359000" y="5391000"/>
              <a:ext cx="2876760" cy="5594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502F9F8-6EB1-4E90-B82E-FE1996CB975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349640" y="5381640"/>
                <a:ext cx="2895480" cy="578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3" grpId="0"/>
      <p:bldP spid="7174" grpId="0"/>
      <p:bldP spid="7175" grpId="0"/>
      <p:bldP spid="7176" grpId="0"/>
      <p:bldP spid="7183" grpId="0"/>
      <p:bldP spid="7185" grpId="0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>
            <a:extLst>
              <a:ext uri="{FF2B5EF4-FFF2-40B4-BE49-F238E27FC236}">
                <a16:creationId xmlns:a16="http://schemas.microsoft.com/office/drawing/2014/main" id="{EB400FFF-6062-42C8-9BB0-4A3EFA408D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799" y="457200"/>
            <a:ext cx="10003277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VD5: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Clo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hỗn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hợp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đồng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vị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bền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      Cl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chiếm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>
                <a:solidFill>
                  <a:srgbClr val="0000CC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75,77%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        Cl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chiếm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>
                <a:solidFill>
                  <a:srgbClr val="0000CC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24,23%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tổng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nguyên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tử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clo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.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Nguyên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tử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khối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trung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bình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clo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vi-VN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9221" name="Text Box 5">
            <a:extLst>
              <a:ext uri="{FF2B5EF4-FFF2-40B4-BE49-F238E27FC236}">
                <a16:creationId xmlns:a16="http://schemas.microsoft.com/office/drawing/2014/main" id="{4044EF4F-2A09-4126-BF29-4BE01E2F9B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6463" y="320911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000" dirty="0">
                <a:solidFill>
                  <a:srgbClr val="0000CC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35</a:t>
            </a:r>
          </a:p>
        </p:txBody>
      </p:sp>
      <p:sp>
        <p:nvSpPr>
          <p:cNvPr id="9222" name="Text Box 6">
            <a:extLst>
              <a:ext uri="{FF2B5EF4-FFF2-40B4-BE49-F238E27FC236}">
                <a16:creationId xmlns:a16="http://schemas.microsoft.com/office/drawing/2014/main" id="{2370E39B-C34A-4725-B556-CDBC74EDD1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6463" y="695561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000">
                <a:solidFill>
                  <a:srgbClr val="0000CC"/>
                </a:solidFill>
                <a:latin typeface="Times New Roman" panose="02020603050405020304" pitchFamily="18" charset="0"/>
              </a:rPr>
              <a:t>17</a:t>
            </a:r>
          </a:p>
        </p:txBody>
      </p:sp>
      <p:sp>
        <p:nvSpPr>
          <p:cNvPr id="9223" name="Text Box 7">
            <a:extLst>
              <a:ext uri="{FF2B5EF4-FFF2-40B4-BE49-F238E27FC236}">
                <a16:creationId xmlns:a16="http://schemas.microsoft.com/office/drawing/2014/main" id="{CD993317-EEDE-4836-95BC-BF961128EF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7973" y="83286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000" dirty="0">
                <a:solidFill>
                  <a:srgbClr val="0000CC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37</a:t>
            </a:r>
          </a:p>
        </p:txBody>
      </p:sp>
      <p:sp>
        <p:nvSpPr>
          <p:cNvPr id="9224" name="Text Box 8">
            <a:extLst>
              <a:ext uri="{FF2B5EF4-FFF2-40B4-BE49-F238E27FC236}">
                <a16:creationId xmlns:a16="http://schemas.microsoft.com/office/drawing/2014/main" id="{BB5C304A-6223-4AE9-A3C1-B28DDD8400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573" y="1133189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000" dirty="0">
                <a:solidFill>
                  <a:srgbClr val="0000CC"/>
                </a:solidFill>
                <a:latin typeface="Times New Roman" panose="02020603050405020304" pitchFamily="18" charset="0"/>
              </a:rPr>
              <a:t>  17</a:t>
            </a:r>
          </a:p>
        </p:txBody>
      </p:sp>
      <p:graphicFrame>
        <p:nvGraphicFramePr>
          <p:cNvPr id="9226" name="Object 10">
            <a:extLst>
              <a:ext uri="{FF2B5EF4-FFF2-40B4-BE49-F238E27FC236}">
                <a16:creationId xmlns:a16="http://schemas.microsoft.com/office/drawing/2014/main" id="{D1006384-2B49-4AAE-A3DF-F8A88C398352}"/>
              </a:ext>
            </a:extLst>
          </p:cNvPr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02221602"/>
              </p:ext>
            </p:extLst>
          </p:nvPr>
        </p:nvGraphicFramePr>
        <p:xfrm>
          <a:off x="4845844" y="2474134"/>
          <a:ext cx="5354638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082600" imgH="393480" progId="Equation.DSMT4">
                  <p:embed/>
                </p:oleObj>
              </mc:Choice>
              <mc:Fallback>
                <p:oleObj name="Equation" r:id="rId2" imgW="2082600" imgH="393480" progId="Equation.DSMT4">
                  <p:embed/>
                  <p:pic>
                    <p:nvPicPr>
                      <p:cNvPr id="9226" name="Object 10">
                        <a:extLst>
                          <a:ext uri="{FF2B5EF4-FFF2-40B4-BE49-F238E27FC236}">
                            <a16:creationId xmlns:a16="http://schemas.microsoft.com/office/drawing/2014/main" id="{D1006384-2B49-4AAE-A3DF-F8A88C39835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5844" y="2474134"/>
                        <a:ext cx="5354638" cy="1012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80" name="Text Box 20">
            <a:extLst>
              <a:ext uri="{FF2B5EF4-FFF2-40B4-BE49-F238E27FC236}">
                <a16:creationId xmlns:a16="http://schemas.microsoft.com/office/drawing/2014/main" id="{B45D02D2-4EA6-4164-A670-5A3B18E79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257801"/>
            <a:ext cx="891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vi-VN" sz="2800">
              <a:latin typeface="Times New Roman" panose="02020603050405020304" pitchFamily="18" charset="0"/>
            </a:endParaRPr>
          </a:p>
        </p:txBody>
      </p:sp>
      <p:graphicFrame>
        <p:nvGraphicFramePr>
          <p:cNvPr id="27" name="Object 12">
            <a:extLst>
              <a:ext uri="{FF2B5EF4-FFF2-40B4-BE49-F238E27FC236}">
                <a16:creationId xmlns:a16="http://schemas.microsoft.com/office/drawing/2014/main" id="{D6FDC0B3-CA61-4454-AF22-EAE4BD0108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8918717"/>
              </p:ext>
            </p:extLst>
          </p:nvPr>
        </p:nvGraphicFramePr>
        <p:xfrm>
          <a:off x="950373" y="2206053"/>
          <a:ext cx="30480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87058" imgH="393529" progId="Equation.DSMT4">
                  <p:embed/>
                </p:oleObj>
              </mc:Choice>
              <mc:Fallback>
                <p:oleObj name="Equation" r:id="rId4" imgW="787058" imgH="393529" progId="Equation.DSMT4">
                  <p:embed/>
                  <p:pic>
                    <p:nvPicPr>
                      <p:cNvPr id="7180" name="Object 12">
                        <a:extLst>
                          <a:ext uri="{FF2B5EF4-FFF2-40B4-BE49-F238E27FC236}">
                            <a16:creationId xmlns:a16="http://schemas.microsoft.com/office/drawing/2014/main" id="{BD2799A2-410A-4822-8D33-AEFDF7EF605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0373" y="2206053"/>
                        <a:ext cx="3048000" cy="12954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accent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21" grpId="0"/>
      <p:bldP spid="9222" grpId="0"/>
      <p:bldP spid="9223" grpId="0"/>
      <p:bldP spid="92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vi-VN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vi-VN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</TotalTime>
  <Words>784</Words>
  <Application>Microsoft Office PowerPoint</Application>
  <PresentationFormat>Widescreen</PresentationFormat>
  <Paragraphs>119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Arial</vt:lpstr>
      <vt:lpstr>Arial Black</vt:lpstr>
      <vt:lpstr>Calibri</vt:lpstr>
      <vt:lpstr>Calibri Light</vt:lpstr>
      <vt:lpstr>Comic Sans MS</vt:lpstr>
      <vt:lpstr>Lucida Sans Unicode</vt:lpstr>
      <vt:lpstr>Times New Roman</vt:lpstr>
      <vt:lpstr>Office Theme</vt:lpstr>
      <vt:lpstr>Crayons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Võ Hiếu Nghĩa</dc:creator>
  <cp:lastModifiedBy>Võ Hiếu Nghĩa</cp:lastModifiedBy>
  <cp:revision>6</cp:revision>
  <dcterms:created xsi:type="dcterms:W3CDTF">2021-08-23T08:32:48Z</dcterms:created>
  <dcterms:modified xsi:type="dcterms:W3CDTF">2021-09-17T03:15:54Z</dcterms:modified>
</cp:coreProperties>
</file>