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90" r:id="rId3"/>
    <p:sldId id="285" r:id="rId4"/>
    <p:sldId id="261" r:id="rId5"/>
    <p:sldId id="295" r:id="rId6"/>
    <p:sldId id="276" r:id="rId7"/>
    <p:sldId id="262" r:id="rId8"/>
    <p:sldId id="296" r:id="rId9"/>
    <p:sldId id="283" r:id="rId10"/>
    <p:sldId id="297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97387-B52E-4901-84C0-1331BA0F63E8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</dgm:pt>
    <dgm:pt modelId="{7DBA27C6-6B41-48FD-B20A-E0550FFF64B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>
              <a:ln/>
              <a:effectLst/>
              <a:latin typeface="Tahoma" pitchFamily="34" charset="0"/>
              <a:ea typeface="宋体" pitchFamily="2" charset="-122"/>
            </a:rPr>
            <a:t>Nguyên</a:t>
          </a:r>
          <a:r>
            <a:rPr kumimoji="0" lang="en-US" b="1" i="0" u="none" strike="noStrike" cap="none" normalizeH="0" baseline="0" dirty="0">
              <a:ln/>
              <a:effectLst/>
              <a:latin typeface="Tahoma" pitchFamily="34" charset="0"/>
              <a:ea typeface="宋体" pitchFamily="2" charset="-122"/>
            </a:rPr>
            <a:t> </a:t>
          </a:r>
          <a:r>
            <a:rPr kumimoji="0" lang="en-US" b="1" i="0" u="none" strike="noStrike" cap="none" normalizeH="0" baseline="0" dirty="0" err="1">
              <a:ln/>
              <a:effectLst/>
              <a:latin typeface="Tahoma" pitchFamily="34" charset="0"/>
              <a:ea typeface="宋体" pitchFamily="2" charset="-122"/>
            </a:rPr>
            <a:t>tử</a:t>
          </a:r>
          <a:endParaRPr kumimoji="0" lang="en-US" b="1" i="0" u="none" strike="noStrike" cap="none" normalizeH="0" baseline="0" dirty="0">
            <a:ln/>
            <a:effectLst/>
            <a:latin typeface="Tahoma" pitchFamily="34" charset="0"/>
            <a:ea typeface="宋体" pitchFamily="2" charset="-122"/>
          </a:endParaRPr>
        </a:p>
      </dgm:t>
    </dgm:pt>
    <dgm:pt modelId="{6D173711-A280-432B-AF72-27D64261876D}" type="parTrans" cxnId="{92C48937-9ACD-48C4-8BF6-282F5042FD0A}">
      <dgm:prSet/>
      <dgm:spPr/>
      <dgm:t>
        <a:bodyPr/>
        <a:lstStyle/>
        <a:p>
          <a:endParaRPr lang="en-US"/>
        </a:p>
      </dgm:t>
    </dgm:pt>
    <dgm:pt modelId="{9F025BFE-D360-4732-A0C2-74A687F2CABA}" type="sibTrans" cxnId="{92C48937-9ACD-48C4-8BF6-282F5042FD0A}">
      <dgm:prSet/>
      <dgm:spPr/>
      <dgm:t>
        <a:bodyPr/>
        <a:lstStyle/>
        <a:p>
          <a:endParaRPr lang="en-US"/>
        </a:p>
      </dgm:t>
    </dgm:pt>
    <dgm:pt modelId="{BF61757C-6546-47D5-9C96-061A4418B9C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Tahoma" pitchFamily="34" charset="0"/>
              <a:ea typeface="宋体" pitchFamily="2" charset="-122"/>
            </a:rPr>
            <a:t>HẠT NHÂN</a:t>
          </a:r>
        </a:p>
      </dgm:t>
    </dgm:pt>
    <dgm:pt modelId="{3AFC973F-6C4E-4AB0-B035-BA06642D0800}" type="parTrans" cxnId="{DF689D01-16AD-46AD-BC1C-BE9F9F87319D}">
      <dgm:prSet/>
      <dgm:spPr/>
      <dgm:t>
        <a:bodyPr/>
        <a:lstStyle/>
        <a:p>
          <a:endParaRPr lang="en-US"/>
        </a:p>
      </dgm:t>
    </dgm:pt>
    <dgm:pt modelId="{414E712C-445D-44D7-BD55-DBBDF58F4123}" type="sibTrans" cxnId="{DF689D01-16AD-46AD-BC1C-BE9F9F87319D}">
      <dgm:prSet/>
      <dgm:spPr/>
      <dgm:t>
        <a:bodyPr/>
        <a:lstStyle/>
        <a:p>
          <a:endParaRPr lang="en-US"/>
        </a:p>
      </dgm:t>
    </dgm:pt>
    <dgm:pt modelId="{0327F753-B8AD-46A0-B887-C50448D4CA5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Tahoma" pitchFamily="34" charset="0"/>
              <a:ea typeface="宋体" pitchFamily="2" charset="-122"/>
            </a:rPr>
            <a:t>Proton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>
            <a:ln/>
            <a:effectLst/>
            <a:latin typeface="Tahoma" pitchFamily="34" charset="0"/>
            <a:ea typeface="宋体" pitchFamily="2" charset="-122"/>
          </a:endParaRPr>
        </a:p>
      </dgm:t>
    </dgm:pt>
    <dgm:pt modelId="{3ED15250-26EC-4882-B6D4-03D7A0F14B4E}" type="parTrans" cxnId="{6D406D96-BB88-463B-BF5A-4BE6C5260976}">
      <dgm:prSet/>
      <dgm:spPr/>
      <dgm:t>
        <a:bodyPr/>
        <a:lstStyle/>
        <a:p>
          <a:endParaRPr lang="en-US"/>
        </a:p>
      </dgm:t>
    </dgm:pt>
    <dgm:pt modelId="{D7422ADF-DFA4-4602-8D13-FCD8B0378362}" type="sibTrans" cxnId="{6D406D96-BB88-463B-BF5A-4BE6C5260976}">
      <dgm:prSet/>
      <dgm:spPr/>
      <dgm:t>
        <a:bodyPr/>
        <a:lstStyle/>
        <a:p>
          <a:endParaRPr lang="en-US"/>
        </a:p>
      </dgm:t>
    </dgm:pt>
    <dgm:pt modelId="{30110DC1-2919-4904-ABBC-24565176454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Tahoma" pitchFamily="34" charset="0"/>
              <a:ea typeface="宋体" pitchFamily="2" charset="-122"/>
            </a:rPr>
            <a:t>Điện tích =1+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>
            <a:ln/>
            <a:effectLst/>
            <a:latin typeface="Tahoma" pitchFamily="34" charset="0"/>
            <a:ea typeface="宋体" pitchFamily="2" charset="-122"/>
          </a:endParaRPr>
        </a:p>
      </dgm:t>
    </dgm:pt>
    <dgm:pt modelId="{B3579434-D7F7-4225-85FD-C145C53A7E0B}" type="parTrans" cxnId="{57C316B5-71DF-463B-8054-CE2CAF64A287}">
      <dgm:prSet/>
      <dgm:spPr/>
      <dgm:t>
        <a:bodyPr/>
        <a:lstStyle/>
        <a:p>
          <a:endParaRPr lang="en-US"/>
        </a:p>
      </dgm:t>
    </dgm:pt>
    <dgm:pt modelId="{212353A9-3B6A-4ED1-971D-A25B1BA3D570}" type="sibTrans" cxnId="{57C316B5-71DF-463B-8054-CE2CAF64A287}">
      <dgm:prSet/>
      <dgm:spPr/>
      <dgm:t>
        <a:bodyPr/>
        <a:lstStyle/>
        <a:p>
          <a:endParaRPr lang="en-US"/>
        </a:p>
      </dgm:t>
    </dgm:pt>
    <dgm:pt modelId="{19AB31CA-A8A3-4584-BBEB-07970A6807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Tahoma" pitchFamily="34" charset="0"/>
              <a:ea typeface="宋体" pitchFamily="2" charset="-122"/>
            </a:rPr>
            <a:t>Neutron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/>
            <a:effectLst/>
            <a:latin typeface="Tahoma" pitchFamily="34" charset="0"/>
            <a:ea typeface="宋体" pitchFamily="2" charset="-122"/>
          </a:endParaRPr>
        </a:p>
      </dgm:t>
    </dgm:pt>
    <dgm:pt modelId="{B5C28616-F3C1-4B42-9C2D-7A5C3DF80C0B}" type="parTrans" cxnId="{E2C9C9EC-300B-45D2-B69A-DCBC08BB0E34}">
      <dgm:prSet/>
      <dgm:spPr/>
      <dgm:t>
        <a:bodyPr/>
        <a:lstStyle/>
        <a:p>
          <a:endParaRPr lang="en-US"/>
        </a:p>
      </dgm:t>
    </dgm:pt>
    <dgm:pt modelId="{714D17F7-E547-464E-9292-F7E29E16E9A3}" type="sibTrans" cxnId="{E2C9C9EC-300B-45D2-B69A-DCBC08BB0E34}">
      <dgm:prSet/>
      <dgm:spPr/>
      <dgm:t>
        <a:bodyPr/>
        <a:lstStyle/>
        <a:p>
          <a:endParaRPr lang="en-US"/>
        </a:p>
      </dgm:t>
    </dgm:pt>
    <dgm:pt modelId="{5DD08720-40E6-4963-8772-8551474EFC8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Tahoma" pitchFamily="34" charset="0"/>
              <a:ea typeface="宋体" pitchFamily="2" charset="-122"/>
            </a:rPr>
            <a:t>Điện tích =0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>
            <a:ln/>
            <a:effectLst/>
            <a:latin typeface="Tahoma" pitchFamily="34" charset="0"/>
            <a:ea typeface="宋体" pitchFamily="2" charset="-122"/>
          </a:endParaRPr>
        </a:p>
      </dgm:t>
    </dgm:pt>
    <dgm:pt modelId="{E3C1044B-863D-434F-A606-1CC1E979DD8A}" type="parTrans" cxnId="{16CC64EF-0095-43BD-B277-92C6FAA03647}">
      <dgm:prSet/>
      <dgm:spPr/>
      <dgm:t>
        <a:bodyPr/>
        <a:lstStyle/>
        <a:p>
          <a:endParaRPr lang="en-US"/>
        </a:p>
      </dgm:t>
    </dgm:pt>
    <dgm:pt modelId="{4E856B1B-B0B4-48BE-98CD-CF8DC2C78EFC}" type="sibTrans" cxnId="{16CC64EF-0095-43BD-B277-92C6FAA03647}">
      <dgm:prSet/>
      <dgm:spPr/>
      <dgm:t>
        <a:bodyPr/>
        <a:lstStyle/>
        <a:p>
          <a:endParaRPr lang="en-US"/>
        </a:p>
      </dgm:t>
    </dgm:pt>
    <dgm:pt modelId="{9DDAC451-3774-4082-8EB5-5CEE367302A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Tahoma" pitchFamily="34" charset="0"/>
              <a:ea typeface="宋体" pitchFamily="2" charset="-122"/>
            </a:rPr>
            <a:t>LỚP VỎ (electron)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/>
            <a:effectLst/>
            <a:latin typeface="Tahoma" pitchFamily="34" charset="0"/>
            <a:ea typeface="宋体" pitchFamily="2" charset="-122"/>
          </a:endParaRPr>
        </a:p>
      </dgm:t>
    </dgm:pt>
    <dgm:pt modelId="{97621087-04E0-4A36-BB8A-0F6D07D25C83}" type="parTrans" cxnId="{AC52D315-51B6-4F44-BE6C-B81AE42E08B6}">
      <dgm:prSet/>
      <dgm:spPr/>
      <dgm:t>
        <a:bodyPr/>
        <a:lstStyle/>
        <a:p>
          <a:endParaRPr lang="en-US"/>
        </a:p>
      </dgm:t>
    </dgm:pt>
    <dgm:pt modelId="{202AFE14-9E23-4756-BFBB-2FB1D38473FC}" type="sibTrans" cxnId="{AC52D315-51B6-4F44-BE6C-B81AE42E08B6}">
      <dgm:prSet/>
      <dgm:spPr/>
      <dgm:t>
        <a:bodyPr/>
        <a:lstStyle/>
        <a:p>
          <a:endParaRPr lang="en-US"/>
        </a:p>
      </dgm:t>
    </dgm:pt>
    <dgm:pt modelId="{C750C8BE-AC43-454A-B883-4C52968AE1F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en-US" b="0" i="0" u="none" strike="noStrike" cap="none" normalizeH="0" baseline="0">
            <a:ln/>
            <a:effectLst/>
            <a:latin typeface="Tahoma" pitchFamily="34" charset="0"/>
            <a:ea typeface="宋体" pitchFamily="2" charset="-122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1" i="0" u="none" strike="noStrike" cap="none" normalizeH="0" baseline="0">
              <a:ln/>
              <a:effectLst/>
              <a:latin typeface="Tahoma" pitchFamily="34" charset="0"/>
              <a:ea typeface="宋体" pitchFamily="2" charset="-122"/>
            </a:rPr>
            <a:t>Điện tích =1-</a:t>
          </a:r>
        </a:p>
        <a:p>
          <a:pPr marR="0" rtl="0" eaLnBrk="1" fontAlgn="base" latinLnBrk="0" hangingPunct="1">
            <a:buClrTx/>
            <a:buSzTx/>
            <a:buFontTx/>
            <a:tabLst/>
          </a:pPr>
          <a:endParaRPr kumimoji="0" lang="en-US" b="1" i="0" u="none" strike="noStrike" cap="none" normalizeH="0" baseline="0">
            <a:ln/>
            <a:effectLst/>
            <a:latin typeface="Tahoma" pitchFamily="34" charset="0"/>
            <a:ea typeface="宋体" pitchFamily="2" charset="-122"/>
          </a:endParaRPr>
        </a:p>
      </dgm:t>
    </dgm:pt>
    <dgm:pt modelId="{724B2158-A9E4-49E1-9697-48A4A33CD5C9}" type="parTrans" cxnId="{D9ACAC9D-3B9A-4659-96D7-C8F94456F6B8}">
      <dgm:prSet/>
      <dgm:spPr/>
      <dgm:t>
        <a:bodyPr/>
        <a:lstStyle/>
        <a:p>
          <a:endParaRPr lang="en-US"/>
        </a:p>
      </dgm:t>
    </dgm:pt>
    <dgm:pt modelId="{86B0CDE1-3C2F-4EE0-8A96-A6F5EC850B3B}" type="sibTrans" cxnId="{D9ACAC9D-3B9A-4659-96D7-C8F94456F6B8}">
      <dgm:prSet/>
      <dgm:spPr/>
      <dgm:t>
        <a:bodyPr/>
        <a:lstStyle/>
        <a:p>
          <a:endParaRPr lang="en-US"/>
        </a:p>
      </dgm:t>
    </dgm:pt>
    <dgm:pt modelId="{C25528FF-613B-435B-8C55-66BA7989F5B6}" type="pres">
      <dgm:prSet presAssocID="{1AA97387-B52E-4901-84C0-1331BA0F63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F055B6-908F-43E3-A22D-DF772455D9F1}" type="pres">
      <dgm:prSet presAssocID="{7DBA27C6-6B41-48FD-B20A-E0550FFF64BF}" presName="hierRoot1" presStyleCnt="0">
        <dgm:presLayoutVars>
          <dgm:hierBranch/>
        </dgm:presLayoutVars>
      </dgm:prSet>
      <dgm:spPr/>
    </dgm:pt>
    <dgm:pt modelId="{7EAFB652-263A-4E51-A31F-18CC9ED76032}" type="pres">
      <dgm:prSet presAssocID="{7DBA27C6-6B41-48FD-B20A-E0550FFF64BF}" presName="rootComposite1" presStyleCnt="0"/>
      <dgm:spPr/>
    </dgm:pt>
    <dgm:pt modelId="{AAB332A3-D7AC-4439-BB06-1E166C660E61}" type="pres">
      <dgm:prSet presAssocID="{7DBA27C6-6B41-48FD-B20A-E0550FFF64BF}" presName="rootText1" presStyleLbl="node0" presStyleIdx="0" presStyleCnt="1" custLinFactNeighborX="12717" custLinFactNeighborY="-28519">
        <dgm:presLayoutVars>
          <dgm:chPref val="3"/>
        </dgm:presLayoutVars>
      </dgm:prSet>
      <dgm:spPr/>
    </dgm:pt>
    <dgm:pt modelId="{8BF6590E-3712-4E55-A6F4-B215CFC3C14E}" type="pres">
      <dgm:prSet presAssocID="{7DBA27C6-6B41-48FD-B20A-E0550FFF64BF}" presName="rootConnector1" presStyleLbl="node1" presStyleIdx="0" presStyleCnt="0"/>
      <dgm:spPr/>
    </dgm:pt>
    <dgm:pt modelId="{70B24F1B-2FAB-4DB1-9C06-0CAB89EB553C}" type="pres">
      <dgm:prSet presAssocID="{7DBA27C6-6B41-48FD-B20A-E0550FFF64BF}" presName="hierChild2" presStyleCnt="0"/>
      <dgm:spPr/>
    </dgm:pt>
    <dgm:pt modelId="{22CBCB5E-E38B-4848-8EF2-E490AB8DBB5C}" type="pres">
      <dgm:prSet presAssocID="{3AFC973F-6C4E-4AB0-B035-BA06642D0800}" presName="Name35" presStyleLbl="parChTrans1D2" presStyleIdx="0" presStyleCnt="3"/>
      <dgm:spPr/>
    </dgm:pt>
    <dgm:pt modelId="{308EA3D7-095F-4D67-9E32-A51786F4E53F}" type="pres">
      <dgm:prSet presAssocID="{BF61757C-6546-47D5-9C96-061A4418B9CF}" presName="hierRoot2" presStyleCnt="0">
        <dgm:presLayoutVars>
          <dgm:hierBranch/>
        </dgm:presLayoutVars>
      </dgm:prSet>
      <dgm:spPr/>
    </dgm:pt>
    <dgm:pt modelId="{B33C8312-06E6-48F3-B374-F90E2079F5DD}" type="pres">
      <dgm:prSet presAssocID="{BF61757C-6546-47D5-9C96-061A4418B9CF}" presName="rootComposite" presStyleCnt="0"/>
      <dgm:spPr/>
    </dgm:pt>
    <dgm:pt modelId="{9CDB99AF-AD32-43F8-A9F8-73053109D794}" type="pres">
      <dgm:prSet presAssocID="{BF61757C-6546-47D5-9C96-061A4418B9CF}" presName="rootText" presStyleLbl="node2" presStyleIdx="0" presStyleCnt="3">
        <dgm:presLayoutVars>
          <dgm:chPref val="3"/>
        </dgm:presLayoutVars>
      </dgm:prSet>
      <dgm:spPr/>
    </dgm:pt>
    <dgm:pt modelId="{B95E5B58-28D0-4F89-8CE3-35FB0D3E2E19}" type="pres">
      <dgm:prSet presAssocID="{BF61757C-6546-47D5-9C96-061A4418B9CF}" presName="rootConnector" presStyleLbl="node2" presStyleIdx="0" presStyleCnt="3"/>
      <dgm:spPr/>
    </dgm:pt>
    <dgm:pt modelId="{2148AD63-D250-473D-85E4-39C7A5319F46}" type="pres">
      <dgm:prSet presAssocID="{BF61757C-6546-47D5-9C96-061A4418B9CF}" presName="hierChild4" presStyleCnt="0"/>
      <dgm:spPr/>
    </dgm:pt>
    <dgm:pt modelId="{A97D6B06-F7A1-4BF7-98B4-35A1510D1C6C}" type="pres">
      <dgm:prSet presAssocID="{3ED15250-26EC-4882-B6D4-03D7A0F14B4E}" presName="Name35" presStyleLbl="parChTrans1D3" presStyleIdx="0" presStyleCnt="2"/>
      <dgm:spPr/>
    </dgm:pt>
    <dgm:pt modelId="{1C40E675-20A6-4176-A779-4A2ECFF1B5BF}" type="pres">
      <dgm:prSet presAssocID="{0327F753-B8AD-46A0-B887-C50448D4CA5F}" presName="hierRoot2" presStyleCnt="0">
        <dgm:presLayoutVars>
          <dgm:hierBranch val="r"/>
        </dgm:presLayoutVars>
      </dgm:prSet>
      <dgm:spPr/>
    </dgm:pt>
    <dgm:pt modelId="{BD27996F-A05C-4A5B-8CF6-EAB7412BF2A7}" type="pres">
      <dgm:prSet presAssocID="{0327F753-B8AD-46A0-B887-C50448D4CA5F}" presName="rootComposite" presStyleCnt="0"/>
      <dgm:spPr/>
    </dgm:pt>
    <dgm:pt modelId="{EB56CA92-A221-423D-B5C2-A3449728530E}" type="pres">
      <dgm:prSet presAssocID="{0327F753-B8AD-46A0-B887-C50448D4CA5F}" presName="rootText" presStyleLbl="node3" presStyleIdx="0" presStyleCnt="2">
        <dgm:presLayoutVars>
          <dgm:chPref val="3"/>
        </dgm:presLayoutVars>
      </dgm:prSet>
      <dgm:spPr/>
    </dgm:pt>
    <dgm:pt modelId="{83CAF9C7-4489-4E93-BE1B-B968FD94B33D}" type="pres">
      <dgm:prSet presAssocID="{0327F753-B8AD-46A0-B887-C50448D4CA5F}" presName="rootConnector" presStyleLbl="node3" presStyleIdx="0" presStyleCnt="2"/>
      <dgm:spPr/>
    </dgm:pt>
    <dgm:pt modelId="{2D1D1985-EB2C-4DEE-840B-363A83B32E63}" type="pres">
      <dgm:prSet presAssocID="{0327F753-B8AD-46A0-B887-C50448D4CA5F}" presName="hierChild4" presStyleCnt="0"/>
      <dgm:spPr/>
    </dgm:pt>
    <dgm:pt modelId="{61517464-E923-42CA-A5EC-B76CA25FAA2D}" type="pres">
      <dgm:prSet presAssocID="{B3579434-D7F7-4225-85FD-C145C53A7E0B}" presName="Name50" presStyleLbl="parChTrans1D4" presStyleIdx="0" presStyleCnt="2"/>
      <dgm:spPr/>
    </dgm:pt>
    <dgm:pt modelId="{70443F91-6C81-4F4D-BF61-0262D802E879}" type="pres">
      <dgm:prSet presAssocID="{30110DC1-2919-4904-ABBC-245651764541}" presName="hierRoot2" presStyleCnt="0">
        <dgm:presLayoutVars>
          <dgm:hierBranch val="r"/>
        </dgm:presLayoutVars>
      </dgm:prSet>
      <dgm:spPr/>
    </dgm:pt>
    <dgm:pt modelId="{8A632EA9-C046-43AA-B8AA-77DAFED27926}" type="pres">
      <dgm:prSet presAssocID="{30110DC1-2919-4904-ABBC-245651764541}" presName="rootComposite" presStyleCnt="0"/>
      <dgm:spPr/>
    </dgm:pt>
    <dgm:pt modelId="{A9EF3D86-2122-4B2C-89C4-5BF3EA0D896A}" type="pres">
      <dgm:prSet presAssocID="{30110DC1-2919-4904-ABBC-245651764541}" presName="rootText" presStyleLbl="node4" presStyleIdx="0" presStyleCnt="2">
        <dgm:presLayoutVars>
          <dgm:chPref val="3"/>
        </dgm:presLayoutVars>
      </dgm:prSet>
      <dgm:spPr/>
    </dgm:pt>
    <dgm:pt modelId="{3D559223-FC51-4991-9D25-1BA2EDD41071}" type="pres">
      <dgm:prSet presAssocID="{30110DC1-2919-4904-ABBC-245651764541}" presName="rootConnector" presStyleLbl="node4" presStyleIdx="0" presStyleCnt="2"/>
      <dgm:spPr/>
    </dgm:pt>
    <dgm:pt modelId="{14FDD075-BF6A-48DA-8FC6-94224A7730F7}" type="pres">
      <dgm:prSet presAssocID="{30110DC1-2919-4904-ABBC-245651764541}" presName="hierChild4" presStyleCnt="0"/>
      <dgm:spPr/>
    </dgm:pt>
    <dgm:pt modelId="{9D865138-6CA0-402F-A67C-C71A0491CFAD}" type="pres">
      <dgm:prSet presAssocID="{30110DC1-2919-4904-ABBC-245651764541}" presName="hierChild5" presStyleCnt="0"/>
      <dgm:spPr/>
    </dgm:pt>
    <dgm:pt modelId="{1B00DF4C-26D2-4ADD-A5A0-A5CAB45BBCD2}" type="pres">
      <dgm:prSet presAssocID="{0327F753-B8AD-46A0-B887-C50448D4CA5F}" presName="hierChild5" presStyleCnt="0"/>
      <dgm:spPr/>
    </dgm:pt>
    <dgm:pt modelId="{15E351C6-63BC-486D-A004-6DEB1652D69D}" type="pres">
      <dgm:prSet presAssocID="{B5C28616-F3C1-4B42-9C2D-7A5C3DF80C0B}" presName="Name35" presStyleLbl="parChTrans1D3" presStyleIdx="1" presStyleCnt="2"/>
      <dgm:spPr/>
    </dgm:pt>
    <dgm:pt modelId="{0C70BF73-06F1-45A5-8290-5424CB1FA444}" type="pres">
      <dgm:prSet presAssocID="{19AB31CA-A8A3-4584-BBEB-07970A6807D9}" presName="hierRoot2" presStyleCnt="0">
        <dgm:presLayoutVars>
          <dgm:hierBranch val="r"/>
        </dgm:presLayoutVars>
      </dgm:prSet>
      <dgm:spPr/>
    </dgm:pt>
    <dgm:pt modelId="{D250AF1E-C750-44F6-88F0-E09954F2EA76}" type="pres">
      <dgm:prSet presAssocID="{19AB31CA-A8A3-4584-BBEB-07970A6807D9}" presName="rootComposite" presStyleCnt="0"/>
      <dgm:spPr/>
    </dgm:pt>
    <dgm:pt modelId="{1E105AA5-D6C5-46BE-8E57-D4D0FFF19CC9}" type="pres">
      <dgm:prSet presAssocID="{19AB31CA-A8A3-4584-BBEB-07970A6807D9}" presName="rootText" presStyleLbl="node3" presStyleIdx="1" presStyleCnt="2">
        <dgm:presLayoutVars>
          <dgm:chPref val="3"/>
        </dgm:presLayoutVars>
      </dgm:prSet>
      <dgm:spPr/>
    </dgm:pt>
    <dgm:pt modelId="{AC819878-67DC-4511-837A-7BCEEB52C977}" type="pres">
      <dgm:prSet presAssocID="{19AB31CA-A8A3-4584-BBEB-07970A6807D9}" presName="rootConnector" presStyleLbl="node3" presStyleIdx="1" presStyleCnt="2"/>
      <dgm:spPr/>
    </dgm:pt>
    <dgm:pt modelId="{63FBB8DE-54F9-4AE5-AFF2-D464E5F579B5}" type="pres">
      <dgm:prSet presAssocID="{19AB31CA-A8A3-4584-BBEB-07970A6807D9}" presName="hierChild4" presStyleCnt="0"/>
      <dgm:spPr/>
    </dgm:pt>
    <dgm:pt modelId="{C7D37DA4-71DB-423B-B072-B14884FE6F66}" type="pres">
      <dgm:prSet presAssocID="{E3C1044B-863D-434F-A606-1CC1E979DD8A}" presName="Name50" presStyleLbl="parChTrans1D4" presStyleIdx="1" presStyleCnt="2"/>
      <dgm:spPr/>
    </dgm:pt>
    <dgm:pt modelId="{AE48E42D-DAC0-426F-8928-82C91D36A5EB}" type="pres">
      <dgm:prSet presAssocID="{5DD08720-40E6-4963-8772-8551474EFC8F}" presName="hierRoot2" presStyleCnt="0">
        <dgm:presLayoutVars>
          <dgm:hierBranch val="r"/>
        </dgm:presLayoutVars>
      </dgm:prSet>
      <dgm:spPr/>
    </dgm:pt>
    <dgm:pt modelId="{7DBDBA08-2A0C-459A-BDC9-6BC2B07E0047}" type="pres">
      <dgm:prSet presAssocID="{5DD08720-40E6-4963-8772-8551474EFC8F}" presName="rootComposite" presStyleCnt="0"/>
      <dgm:spPr/>
    </dgm:pt>
    <dgm:pt modelId="{D9A92542-AAD3-41FE-9ACD-231D8BE061F0}" type="pres">
      <dgm:prSet presAssocID="{5DD08720-40E6-4963-8772-8551474EFC8F}" presName="rootText" presStyleLbl="node4" presStyleIdx="1" presStyleCnt="2">
        <dgm:presLayoutVars>
          <dgm:chPref val="3"/>
        </dgm:presLayoutVars>
      </dgm:prSet>
      <dgm:spPr/>
    </dgm:pt>
    <dgm:pt modelId="{7A9F40FC-8EF3-43C8-B4CC-7E72A98E2F58}" type="pres">
      <dgm:prSet presAssocID="{5DD08720-40E6-4963-8772-8551474EFC8F}" presName="rootConnector" presStyleLbl="node4" presStyleIdx="1" presStyleCnt="2"/>
      <dgm:spPr/>
    </dgm:pt>
    <dgm:pt modelId="{396C0E6F-AED9-424D-9EF5-58ADEFDFAB28}" type="pres">
      <dgm:prSet presAssocID="{5DD08720-40E6-4963-8772-8551474EFC8F}" presName="hierChild4" presStyleCnt="0"/>
      <dgm:spPr/>
    </dgm:pt>
    <dgm:pt modelId="{3F4B2DC7-F43D-4CAE-9260-5E8F4C1C160A}" type="pres">
      <dgm:prSet presAssocID="{5DD08720-40E6-4963-8772-8551474EFC8F}" presName="hierChild5" presStyleCnt="0"/>
      <dgm:spPr/>
    </dgm:pt>
    <dgm:pt modelId="{B89EB260-A430-4A3C-A4A1-B1A923BACF56}" type="pres">
      <dgm:prSet presAssocID="{19AB31CA-A8A3-4584-BBEB-07970A6807D9}" presName="hierChild5" presStyleCnt="0"/>
      <dgm:spPr/>
    </dgm:pt>
    <dgm:pt modelId="{E55403AE-039E-4D64-A229-43A8E15CFC03}" type="pres">
      <dgm:prSet presAssocID="{BF61757C-6546-47D5-9C96-061A4418B9CF}" presName="hierChild5" presStyleCnt="0"/>
      <dgm:spPr/>
    </dgm:pt>
    <dgm:pt modelId="{B1609103-D3B6-4B0A-98C0-0C4673703E32}" type="pres">
      <dgm:prSet presAssocID="{97621087-04E0-4A36-BB8A-0F6D07D25C83}" presName="Name35" presStyleLbl="parChTrans1D2" presStyleIdx="1" presStyleCnt="3"/>
      <dgm:spPr/>
    </dgm:pt>
    <dgm:pt modelId="{035136CD-81DE-44EE-8D37-275D1EFCDFDE}" type="pres">
      <dgm:prSet presAssocID="{9DDAC451-3774-4082-8EB5-5CEE367302A5}" presName="hierRoot2" presStyleCnt="0">
        <dgm:presLayoutVars>
          <dgm:hierBranch/>
        </dgm:presLayoutVars>
      </dgm:prSet>
      <dgm:spPr/>
    </dgm:pt>
    <dgm:pt modelId="{A5B4AE52-4FBF-4BE1-BBB1-35BB208F8F83}" type="pres">
      <dgm:prSet presAssocID="{9DDAC451-3774-4082-8EB5-5CEE367302A5}" presName="rootComposite" presStyleCnt="0"/>
      <dgm:spPr/>
    </dgm:pt>
    <dgm:pt modelId="{6FBC05F6-3AC0-4DCC-9F7A-1145394085B2}" type="pres">
      <dgm:prSet presAssocID="{9DDAC451-3774-4082-8EB5-5CEE367302A5}" presName="rootText" presStyleLbl="node2" presStyleIdx="1" presStyleCnt="3" custLinFactNeighborX="33878" custLinFactNeighborY="1806">
        <dgm:presLayoutVars>
          <dgm:chPref val="3"/>
        </dgm:presLayoutVars>
      </dgm:prSet>
      <dgm:spPr/>
    </dgm:pt>
    <dgm:pt modelId="{87A08AFE-FEBE-427F-A529-BA49491A1403}" type="pres">
      <dgm:prSet presAssocID="{9DDAC451-3774-4082-8EB5-5CEE367302A5}" presName="rootConnector" presStyleLbl="node2" presStyleIdx="1" presStyleCnt="3"/>
      <dgm:spPr/>
    </dgm:pt>
    <dgm:pt modelId="{48003635-1CD3-485D-94BC-3988B709E0AF}" type="pres">
      <dgm:prSet presAssocID="{9DDAC451-3774-4082-8EB5-5CEE367302A5}" presName="hierChild4" presStyleCnt="0"/>
      <dgm:spPr/>
    </dgm:pt>
    <dgm:pt modelId="{64675B17-AE93-4D9D-8E4F-7CDF2D1BC8A2}" type="pres">
      <dgm:prSet presAssocID="{9DDAC451-3774-4082-8EB5-5CEE367302A5}" presName="hierChild5" presStyleCnt="0"/>
      <dgm:spPr/>
    </dgm:pt>
    <dgm:pt modelId="{F9380F13-58D8-4A9F-8F3F-E0BFF37B65F2}" type="pres">
      <dgm:prSet presAssocID="{724B2158-A9E4-49E1-9697-48A4A33CD5C9}" presName="Name35" presStyleLbl="parChTrans1D2" presStyleIdx="2" presStyleCnt="3"/>
      <dgm:spPr/>
    </dgm:pt>
    <dgm:pt modelId="{D9DA3912-4C3C-4C38-AFDA-508F93B816B9}" type="pres">
      <dgm:prSet presAssocID="{C750C8BE-AC43-454A-B883-4C52968AE1F8}" presName="hierRoot2" presStyleCnt="0">
        <dgm:presLayoutVars>
          <dgm:hierBranch val="init"/>
        </dgm:presLayoutVars>
      </dgm:prSet>
      <dgm:spPr/>
    </dgm:pt>
    <dgm:pt modelId="{82351704-5B7C-4D3C-8101-BDE2FB4BD355}" type="pres">
      <dgm:prSet presAssocID="{C750C8BE-AC43-454A-B883-4C52968AE1F8}" presName="rootComposite" presStyleCnt="0"/>
      <dgm:spPr/>
    </dgm:pt>
    <dgm:pt modelId="{A8774021-B807-4F8B-A864-6B2DDE5B4799}" type="pres">
      <dgm:prSet presAssocID="{C750C8BE-AC43-454A-B883-4C52968AE1F8}" presName="rootText" presStyleLbl="node2" presStyleIdx="2" presStyleCnt="3" custLinFactY="100000" custLinFactNeighborX="-39217" custLinFactNeighborY="182506">
        <dgm:presLayoutVars>
          <dgm:chPref val="3"/>
        </dgm:presLayoutVars>
      </dgm:prSet>
      <dgm:spPr/>
    </dgm:pt>
    <dgm:pt modelId="{01B4F9FD-5F8C-4C13-80B8-68014645B5C7}" type="pres">
      <dgm:prSet presAssocID="{C750C8BE-AC43-454A-B883-4C52968AE1F8}" presName="rootConnector" presStyleLbl="node2" presStyleIdx="2" presStyleCnt="3"/>
      <dgm:spPr/>
    </dgm:pt>
    <dgm:pt modelId="{35CAD076-612A-4145-A235-DEAEFE6FC47C}" type="pres">
      <dgm:prSet presAssocID="{C750C8BE-AC43-454A-B883-4C52968AE1F8}" presName="hierChild4" presStyleCnt="0"/>
      <dgm:spPr/>
    </dgm:pt>
    <dgm:pt modelId="{82B52D2D-1921-41B0-BA02-E5584360695E}" type="pres">
      <dgm:prSet presAssocID="{C750C8BE-AC43-454A-B883-4C52968AE1F8}" presName="hierChild5" presStyleCnt="0"/>
      <dgm:spPr/>
    </dgm:pt>
    <dgm:pt modelId="{BF02BCF6-B680-46D9-AAE8-20439CF83C07}" type="pres">
      <dgm:prSet presAssocID="{7DBA27C6-6B41-48FD-B20A-E0550FFF64BF}" presName="hierChild3" presStyleCnt="0"/>
      <dgm:spPr/>
    </dgm:pt>
  </dgm:ptLst>
  <dgm:cxnLst>
    <dgm:cxn modelId="{DF689D01-16AD-46AD-BC1C-BE9F9F87319D}" srcId="{7DBA27C6-6B41-48FD-B20A-E0550FFF64BF}" destId="{BF61757C-6546-47D5-9C96-061A4418B9CF}" srcOrd="0" destOrd="0" parTransId="{3AFC973F-6C4E-4AB0-B035-BA06642D0800}" sibTransId="{414E712C-445D-44D7-BD55-DBBDF58F4123}"/>
    <dgm:cxn modelId="{C0794D09-1BC2-4FBB-994D-A8ED0D2B5E3E}" type="presOf" srcId="{0327F753-B8AD-46A0-B887-C50448D4CA5F}" destId="{EB56CA92-A221-423D-B5C2-A3449728530E}" srcOrd="0" destOrd="0" presId="urn:microsoft.com/office/officeart/2005/8/layout/orgChart1"/>
    <dgm:cxn modelId="{C831DA11-6156-4559-A018-EBAB22DA4211}" type="presOf" srcId="{BF61757C-6546-47D5-9C96-061A4418B9CF}" destId="{B95E5B58-28D0-4F89-8CE3-35FB0D3E2E19}" srcOrd="1" destOrd="0" presId="urn:microsoft.com/office/officeart/2005/8/layout/orgChart1"/>
    <dgm:cxn modelId="{AC52D315-51B6-4F44-BE6C-B81AE42E08B6}" srcId="{7DBA27C6-6B41-48FD-B20A-E0550FFF64BF}" destId="{9DDAC451-3774-4082-8EB5-5CEE367302A5}" srcOrd="1" destOrd="0" parTransId="{97621087-04E0-4A36-BB8A-0F6D07D25C83}" sibTransId="{202AFE14-9E23-4756-BFBB-2FB1D38473FC}"/>
    <dgm:cxn modelId="{18415C23-7112-4B41-A4CB-8CADC7B8D7A3}" type="presOf" srcId="{BF61757C-6546-47D5-9C96-061A4418B9CF}" destId="{9CDB99AF-AD32-43F8-A9F8-73053109D794}" srcOrd="0" destOrd="0" presId="urn:microsoft.com/office/officeart/2005/8/layout/orgChart1"/>
    <dgm:cxn modelId="{3EFF9626-A0E7-4E69-AE48-75076F4C58C7}" type="presOf" srcId="{97621087-04E0-4A36-BB8A-0F6D07D25C83}" destId="{B1609103-D3B6-4B0A-98C0-0C4673703E32}" srcOrd="0" destOrd="0" presId="urn:microsoft.com/office/officeart/2005/8/layout/orgChart1"/>
    <dgm:cxn modelId="{C3ED3127-C792-495A-8400-45D8F7D19F48}" type="presOf" srcId="{9DDAC451-3774-4082-8EB5-5CEE367302A5}" destId="{87A08AFE-FEBE-427F-A529-BA49491A1403}" srcOrd="1" destOrd="0" presId="urn:microsoft.com/office/officeart/2005/8/layout/orgChart1"/>
    <dgm:cxn modelId="{155F7928-84B2-4539-BDE7-6DCCA163D4F8}" type="presOf" srcId="{9DDAC451-3774-4082-8EB5-5CEE367302A5}" destId="{6FBC05F6-3AC0-4DCC-9F7A-1145394085B2}" srcOrd="0" destOrd="0" presId="urn:microsoft.com/office/officeart/2005/8/layout/orgChart1"/>
    <dgm:cxn modelId="{7148442F-B43E-40A2-8B32-D11D8B9643CB}" type="presOf" srcId="{5DD08720-40E6-4963-8772-8551474EFC8F}" destId="{7A9F40FC-8EF3-43C8-B4CC-7E72A98E2F58}" srcOrd="1" destOrd="0" presId="urn:microsoft.com/office/officeart/2005/8/layout/orgChart1"/>
    <dgm:cxn modelId="{92C48937-9ACD-48C4-8BF6-282F5042FD0A}" srcId="{1AA97387-B52E-4901-84C0-1331BA0F63E8}" destId="{7DBA27C6-6B41-48FD-B20A-E0550FFF64BF}" srcOrd="0" destOrd="0" parTransId="{6D173711-A280-432B-AF72-27D64261876D}" sibTransId="{9F025BFE-D360-4732-A0C2-74A687F2CABA}"/>
    <dgm:cxn modelId="{BBE7DB37-CAC3-4777-9562-E2D5A3687D97}" type="presOf" srcId="{B3579434-D7F7-4225-85FD-C145C53A7E0B}" destId="{61517464-E923-42CA-A5EC-B76CA25FAA2D}" srcOrd="0" destOrd="0" presId="urn:microsoft.com/office/officeart/2005/8/layout/orgChart1"/>
    <dgm:cxn modelId="{41554B3D-462E-474B-92C2-10D2B54C0869}" type="presOf" srcId="{724B2158-A9E4-49E1-9697-48A4A33CD5C9}" destId="{F9380F13-58D8-4A9F-8F3F-E0BFF37B65F2}" srcOrd="0" destOrd="0" presId="urn:microsoft.com/office/officeart/2005/8/layout/orgChart1"/>
    <dgm:cxn modelId="{2A10925D-CEC7-4A10-854A-601B725E5E39}" type="presOf" srcId="{0327F753-B8AD-46A0-B887-C50448D4CA5F}" destId="{83CAF9C7-4489-4E93-BE1B-B968FD94B33D}" srcOrd="1" destOrd="0" presId="urn:microsoft.com/office/officeart/2005/8/layout/orgChart1"/>
    <dgm:cxn modelId="{9CAA4468-E544-4F8A-9658-21B93ACE18B8}" type="presOf" srcId="{C750C8BE-AC43-454A-B883-4C52968AE1F8}" destId="{A8774021-B807-4F8B-A864-6B2DDE5B4799}" srcOrd="0" destOrd="0" presId="urn:microsoft.com/office/officeart/2005/8/layout/orgChart1"/>
    <dgm:cxn modelId="{8372EC53-465B-4C79-BF16-4013BA2031B9}" type="presOf" srcId="{7DBA27C6-6B41-48FD-B20A-E0550FFF64BF}" destId="{AAB332A3-D7AC-4439-BB06-1E166C660E61}" srcOrd="0" destOrd="0" presId="urn:microsoft.com/office/officeart/2005/8/layout/orgChart1"/>
    <dgm:cxn modelId="{01C17857-4613-4534-8169-517A9D7D31A4}" type="presOf" srcId="{E3C1044B-863D-434F-A606-1CC1E979DD8A}" destId="{C7D37DA4-71DB-423B-B072-B14884FE6F66}" srcOrd="0" destOrd="0" presId="urn:microsoft.com/office/officeart/2005/8/layout/orgChart1"/>
    <dgm:cxn modelId="{6CC6E17E-2E9F-4027-AFA9-382E298C6DE7}" type="presOf" srcId="{30110DC1-2919-4904-ABBC-245651764541}" destId="{A9EF3D86-2122-4B2C-89C4-5BF3EA0D896A}" srcOrd="0" destOrd="0" presId="urn:microsoft.com/office/officeart/2005/8/layout/orgChart1"/>
    <dgm:cxn modelId="{19089295-A05D-4591-AD31-F54B7DFCA097}" type="presOf" srcId="{19AB31CA-A8A3-4584-BBEB-07970A6807D9}" destId="{1E105AA5-D6C5-46BE-8E57-D4D0FFF19CC9}" srcOrd="0" destOrd="0" presId="urn:microsoft.com/office/officeart/2005/8/layout/orgChart1"/>
    <dgm:cxn modelId="{6D406D96-BB88-463B-BF5A-4BE6C5260976}" srcId="{BF61757C-6546-47D5-9C96-061A4418B9CF}" destId="{0327F753-B8AD-46A0-B887-C50448D4CA5F}" srcOrd="0" destOrd="0" parTransId="{3ED15250-26EC-4882-B6D4-03D7A0F14B4E}" sibTransId="{D7422ADF-DFA4-4602-8D13-FCD8B0378362}"/>
    <dgm:cxn modelId="{D9ACAC9D-3B9A-4659-96D7-C8F94456F6B8}" srcId="{7DBA27C6-6B41-48FD-B20A-E0550FFF64BF}" destId="{C750C8BE-AC43-454A-B883-4C52968AE1F8}" srcOrd="2" destOrd="0" parTransId="{724B2158-A9E4-49E1-9697-48A4A33CD5C9}" sibTransId="{86B0CDE1-3C2F-4EE0-8A96-A6F5EC850B3B}"/>
    <dgm:cxn modelId="{339A52A5-CCA0-43D8-9CDE-30DFE62E3D0E}" type="presOf" srcId="{30110DC1-2919-4904-ABBC-245651764541}" destId="{3D559223-FC51-4991-9D25-1BA2EDD41071}" srcOrd="1" destOrd="0" presId="urn:microsoft.com/office/officeart/2005/8/layout/orgChart1"/>
    <dgm:cxn modelId="{ED99FAAC-4CF4-4D02-9092-4879BDA71B9D}" type="presOf" srcId="{19AB31CA-A8A3-4584-BBEB-07970A6807D9}" destId="{AC819878-67DC-4511-837A-7BCEEB52C977}" srcOrd="1" destOrd="0" presId="urn:microsoft.com/office/officeart/2005/8/layout/orgChart1"/>
    <dgm:cxn modelId="{EC0601AD-0DEE-4895-84AC-ECE40ABABBDE}" type="presOf" srcId="{3ED15250-26EC-4882-B6D4-03D7A0F14B4E}" destId="{A97D6B06-F7A1-4BF7-98B4-35A1510D1C6C}" srcOrd="0" destOrd="0" presId="urn:microsoft.com/office/officeart/2005/8/layout/orgChart1"/>
    <dgm:cxn modelId="{392406AE-812C-4B54-903F-B4CF49A760A7}" type="presOf" srcId="{5DD08720-40E6-4963-8772-8551474EFC8F}" destId="{D9A92542-AAD3-41FE-9ACD-231D8BE061F0}" srcOrd="0" destOrd="0" presId="urn:microsoft.com/office/officeart/2005/8/layout/orgChart1"/>
    <dgm:cxn modelId="{57C316B5-71DF-463B-8054-CE2CAF64A287}" srcId="{0327F753-B8AD-46A0-B887-C50448D4CA5F}" destId="{30110DC1-2919-4904-ABBC-245651764541}" srcOrd="0" destOrd="0" parTransId="{B3579434-D7F7-4225-85FD-C145C53A7E0B}" sibTransId="{212353A9-3B6A-4ED1-971D-A25B1BA3D570}"/>
    <dgm:cxn modelId="{BE66FCBF-7D13-4B35-B151-FB5C00CB7034}" type="presOf" srcId="{B5C28616-F3C1-4B42-9C2D-7A5C3DF80C0B}" destId="{15E351C6-63BC-486D-A004-6DEB1652D69D}" srcOrd="0" destOrd="0" presId="urn:microsoft.com/office/officeart/2005/8/layout/orgChart1"/>
    <dgm:cxn modelId="{7C7899D6-2059-4BFF-AA10-31BA0990F7A4}" type="presOf" srcId="{3AFC973F-6C4E-4AB0-B035-BA06642D0800}" destId="{22CBCB5E-E38B-4848-8EF2-E490AB8DBB5C}" srcOrd="0" destOrd="0" presId="urn:microsoft.com/office/officeart/2005/8/layout/orgChart1"/>
    <dgm:cxn modelId="{73C8DAD6-8F58-4A07-AD76-8E878B9105CD}" type="presOf" srcId="{7DBA27C6-6B41-48FD-B20A-E0550FFF64BF}" destId="{8BF6590E-3712-4E55-A6F4-B215CFC3C14E}" srcOrd="1" destOrd="0" presId="urn:microsoft.com/office/officeart/2005/8/layout/orgChart1"/>
    <dgm:cxn modelId="{A926DBDB-86C5-45AA-B62A-0C2DCE894D51}" type="presOf" srcId="{1AA97387-B52E-4901-84C0-1331BA0F63E8}" destId="{C25528FF-613B-435B-8C55-66BA7989F5B6}" srcOrd="0" destOrd="0" presId="urn:microsoft.com/office/officeart/2005/8/layout/orgChart1"/>
    <dgm:cxn modelId="{E2C9C9EC-300B-45D2-B69A-DCBC08BB0E34}" srcId="{BF61757C-6546-47D5-9C96-061A4418B9CF}" destId="{19AB31CA-A8A3-4584-BBEB-07970A6807D9}" srcOrd="1" destOrd="0" parTransId="{B5C28616-F3C1-4B42-9C2D-7A5C3DF80C0B}" sibTransId="{714D17F7-E547-464E-9292-F7E29E16E9A3}"/>
    <dgm:cxn modelId="{16CC64EF-0095-43BD-B277-92C6FAA03647}" srcId="{19AB31CA-A8A3-4584-BBEB-07970A6807D9}" destId="{5DD08720-40E6-4963-8772-8551474EFC8F}" srcOrd="0" destOrd="0" parTransId="{E3C1044B-863D-434F-A606-1CC1E979DD8A}" sibTransId="{4E856B1B-B0B4-48BE-98CD-CF8DC2C78EFC}"/>
    <dgm:cxn modelId="{B89575EF-8249-40A5-B44F-918E3DCB785C}" type="presOf" srcId="{C750C8BE-AC43-454A-B883-4C52968AE1F8}" destId="{01B4F9FD-5F8C-4C13-80B8-68014645B5C7}" srcOrd="1" destOrd="0" presId="urn:microsoft.com/office/officeart/2005/8/layout/orgChart1"/>
    <dgm:cxn modelId="{08A57A9C-AF53-4C30-B4A1-55B7620D3214}" type="presParOf" srcId="{C25528FF-613B-435B-8C55-66BA7989F5B6}" destId="{0DF055B6-908F-43E3-A22D-DF772455D9F1}" srcOrd="0" destOrd="0" presId="urn:microsoft.com/office/officeart/2005/8/layout/orgChart1"/>
    <dgm:cxn modelId="{B4F39D93-3F80-431C-953D-498139B651F8}" type="presParOf" srcId="{0DF055B6-908F-43E3-A22D-DF772455D9F1}" destId="{7EAFB652-263A-4E51-A31F-18CC9ED76032}" srcOrd="0" destOrd="0" presId="urn:microsoft.com/office/officeart/2005/8/layout/orgChart1"/>
    <dgm:cxn modelId="{C143F771-0451-4A39-A3F2-8AC5426670D4}" type="presParOf" srcId="{7EAFB652-263A-4E51-A31F-18CC9ED76032}" destId="{AAB332A3-D7AC-4439-BB06-1E166C660E61}" srcOrd="0" destOrd="0" presId="urn:microsoft.com/office/officeart/2005/8/layout/orgChart1"/>
    <dgm:cxn modelId="{9E3EEF2A-747A-41EA-AD3D-A73B4464AD45}" type="presParOf" srcId="{7EAFB652-263A-4E51-A31F-18CC9ED76032}" destId="{8BF6590E-3712-4E55-A6F4-B215CFC3C14E}" srcOrd="1" destOrd="0" presId="urn:microsoft.com/office/officeart/2005/8/layout/orgChart1"/>
    <dgm:cxn modelId="{0BF8E3DB-5CA0-4011-BAEB-634D13855053}" type="presParOf" srcId="{0DF055B6-908F-43E3-A22D-DF772455D9F1}" destId="{70B24F1B-2FAB-4DB1-9C06-0CAB89EB553C}" srcOrd="1" destOrd="0" presId="urn:microsoft.com/office/officeart/2005/8/layout/orgChart1"/>
    <dgm:cxn modelId="{C46A758A-3643-403A-B506-A7BC0756568D}" type="presParOf" srcId="{70B24F1B-2FAB-4DB1-9C06-0CAB89EB553C}" destId="{22CBCB5E-E38B-4848-8EF2-E490AB8DBB5C}" srcOrd="0" destOrd="0" presId="urn:microsoft.com/office/officeart/2005/8/layout/orgChart1"/>
    <dgm:cxn modelId="{F9754F7B-3091-48D9-B550-7BF8131D9312}" type="presParOf" srcId="{70B24F1B-2FAB-4DB1-9C06-0CAB89EB553C}" destId="{308EA3D7-095F-4D67-9E32-A51786F4E53F}" srcOrd="1" destOrd="0" presId="urn:microsoft.com/office/officeart/2005/8/layout/orgChart1"/>
    <dgm:cxn modelId="{6AA26AAA-4321-4163-B9F7-CFB900167790}" type="presParOf" srcId="{308EA3D7-095F-4D67-9E32-A51786F4E53F}" destId="{B33C8312-06E6-48F3-B374-F90E2079F5DD}" srcOrd="0" destOrd="0" presId="urn:microsoft.com/office/officeart/2005/8/layout/orgChart1"/>
    <dgm:cxn modelId="{CC57ED01-87E3-45E0-A06E-DA040BFCEF16}" type="presParOf" srcId="{B33C8312-06E6-48F3-B374-F90E2079F5DD}" destId="{9CDB99AF-AD32-43F8-A9F8-73053109D794}" srcOrd="0" destOrd="0" presId="urn:microsoft.com/office/officeart/2005/8/layout/orgChart1"/>
    <dgm:cxn modelId="{2AB4CA6C-4DB5-4D8D-A895-16AFF75D5A7C}" type="presParOf" srcId="{B33C8312-06E6-48F3-B374-F90E2079F5DD}" destId="{B95E5B58-28D0-4F89-8CE3-35FB0D3E2E19}" srcOrd="1" destOrd="0" presId="urn:microsoft.com/office/officeart/2005/8/layout/orgChart1"/>
    <dgm:cxn modelId="{DA69CA7D-0EE2-4804-B58F-EA00BF9F5E93}" type="presParOf" srcId="{308EA3D7-095F-4D67-9E32-A51786F4E53F}" destId="{2148AD63-D250-473D-85E4-39C7A5319F46}" srcOrd="1" destOrd="0" presId="urn:microsoft.com/office/officeart/2005/8/layout/orgChart1"/>
    <dgm:cxn modelId="{E7520D4C-F0BD-47FC-B515-C7652BE536A7}" type="presParOf" srcId="{2148AD63-D250-473D-85E4-39C7A5319F46}" destId="{A97D6B06-F7A1-4BF7-98B4-35A1510D1C6C}" srcOrd="0" destOrd="0" presId="urn:microsoft.com/office/officeart/2005/8/layout/orgChart1"/>
    <dgm:cxn modelId="{DABF53DC-9E68-4B52-82E9-4FD45F78CD98}" type="presParOf" srcId="{2148AD63-D250-473D-85E4-39C7A5319F46}" destId="{1C40E675-20A6-4176-A779-4A2ECFF1B5BF}" srcOrd="1" destOrd="0" presId="urn:microsoft.com/office/officeart/2005/8/layout/orgChart1"/>
    <dgm:cxn modelId="{72C14508-0B6C-43B4-B0DE-587D5F3452CD}" type="presParOf" srcId="{1C40E675-20A6-4176-A779-4A2ECFF1B5BF}" destId="{BD27996F-A05C-4A5B-8CF6-EAB7412BF2A7}" srcOrd="0" destOrd="0" presId="urn:microsoft.com/office/officeart/2005/8/layout/orgChart1"/>
    <dgm:cxn modelId="{D62D4C25-81CF-4DD8-A602-DE92A2AA96AA}" type="presParOf" srcId="{BD27996F-A05C-4A5B-8CF6-EAB7412BF2A7}" destId="{EB56CA92-A221-423D-B5C2-A3449728530E}" srcOrd="0" destOrd="0" presId="urn:microsoft.com/office/officeart/2005/8/layout/orgChart1"/>
    <dgm:cxn modelId="{A6212A4B-0FB8-4C97-8CC4-B7C2DF00E105}" type="presParOf" srcId="{BD27996F-A05C-4A5B-8CF6-EAB7412BF2A7}" destId="{83CAF9C7-4489-4E93-BE1B-B968FD94B33D}" srcOrd="1" destOrd="0" presId="urn:microsoft.com/office/officeart/2005/8/layout/orgChart1"/>
    <dgm:cxn modelId="{F437FA22-01D3-4030-B742-3A45E05686EF}" type="presParOf" srcId="{1C40E675-20A6-4176-A779-4A2ECFF1B5BF}" destId="{2D1D1985-EB2C-4DEE-840B-363A83B32E63}" srcOrd="1" destOrd="0" presId="urn:microsoft.com/office/officeart/2005/8/layout/orgChart1"/>
    <dgm:cxn modelId="{D088A6FC-2F1B-4550-A6A1-13E57023F819}" type="presParOf" srcId="{2D1D1985-EB2C-4DEE-840B-363A83B32E63}" destId="{61517464-E923-42CA-A5EC-B76CA25FAA2D}" srcOrd="0" destOrd="0" presId="urn:microsoft.com/office/officeart/2005/8/layout/orgChart1"/>
    <dgm:cxn modelId="{48C96CFD-D0BD-4621-B625-7BBA3F693847}" type="presParOf" srcId="{2D1D1985-EB2C-4DEE-840B-363A83B32E63}" destId="{70443F91-6C81-4F4D-BF61-0262D802E879}" srcOrd="1" destOrd="0" presId="urn:microsoft.com/office/officeart/2005/8/layout/orgChart1"/>
    <dgm:cxn modelId="{93E7F975-DDF9-43BC-A851-C2AF588DD9F8}" type="presParOf" srcId="{70443F91-6C81-4F4D-BF61-0262D802E879}" destId="{8A632EA9-C046-43AA-B8AA-77DAFED27926}" srcOrd="0" destOrd="0" presId="urn:microsoft.com/office/officeart/2005/8/layout/orgChart1"/>
    <dgm:cxn modelId="{6C386881-AA6D-48B1-A352-6E3E7991C27D}" type="presParOf" srcId="{8A632EA9-C046-43AA-B8AA-77DAFED27926}" destId="{A9EF3D86-2122-4B2C-89C4-5BF3EA0D896A}" srcOrd="0" destOrd="0" presId="urn:microsoft.com/office/officeart/2005/8/layout/orgChart1"/>
    <dgm:cxn modelId="{0E875A51-6068-422D-9C19-E1006EAD3AA1}" type="presParOf" srcId="{8A632EA9-C046-43AA-B8AA-77DAFED27926}" destId="{3D559223-FC51-4991-9D25-1BA2EDD41071}" srcOrd="1" destOrd="0" presId="urn:microsoft.com/office/officeart/2005/8/layout/orgChart1"/>
    <dgm:cxn modelId="{00FC1FA5-59DB-45A1-BD7C-2A2CAB9D7BE6}" type="presParOf" srcId="{70443F91-6C81-4F4D-BF61-0262D802E879}" destId="{14FDD075-BF6A-48DA-8FC6-94224A7730F7}" srcOrd="1" destOrd="0" presId="urn:microsoft.com/office/officeart/2005/8/layout/orgChart1"/>
    <dgm:cxn modelId="{E779337F-A3A0-4D7A-B1A2-314DFFC27EB0}" type="presParOf" srcId="{70443F91-6C81-4F4D-BF61-0262D802E879}" destId="{9D865138-6CA0-402F-A67C-C71A0491CFAD}" srcOrd="2" destOrd="0" presId="urn:microsoft.com/office/officeart/2005/8/layout/orgChart1"/>
    <dgm:cxn modelId="{6750476E-A6C4-43D0-B773-7831D3430B5F}" type="presParOf" srcId="{1C40E675-20A6-4176-A779-4A2ECFF1B5BF}" destId="{1B00DF4C-26D2-4ADD-A5A0-A5CAB45BBCD2}" srcOrd="2" destOrd="0" presId="urn:microsoft.com/office/officeart/2005/8/layout/orgChart1"/>
    <dgm:cxn modelId="{FCE3392D-8166-4978-A382-D3C99AB8EA11}" type="presParOf" srcId="{2148AD63-D250-473D-85E4-39C7A5319F46}" destId="{15E351C6-63BC-486D-A004-6DEB1652D69D}" srcOrd="2" destOrd="0" presId="urn:microsoft.com/office/officeart/2005/8/layout/orgChart1"/>
    <dgm:cxn modelId="{3F367D34-8CB0-4EE2-940C-F665C177BB6E}" type="presParOf" srcId="{2148AD63-D250-473D-85E4-39C7A5319F46}" destId="{0C70BF73-06F1-45A5-8290-5424CB1FA444}" srcOrd="3" destOrd="0" presId="urn:microsoft.com/office/officeart/2005/8/layout/orgChart1"/>
    <dgm:cxn modelId="{A188C63E-30D3-46F2-AD50-5E628FAF17CF}" type="presParOf" srcId="{0C70BF73-06F1-45A5-8290-5424CB1FA444}" destId="{D250AF1E-C750-44F6-88F0-E09954F2EA76}" srcOrd="0" destOrd="0" presId="urn:microsoft.com/office/officeart/2005/8/layout/orgChart1"/>
    <dgm:cxn modelId="{A1CAE8A5-B065-460F-97E7-0B1EBE03E864}" type="presParOf" srcId="{D250AF1E-C750-44F6-88F0-E09954F2EA76}" destId="{1E105AA5-D6C5-46BE-8E57-D4D0FFF19CC9}" srcOrd="0" destOrd="0" presId="urn:microsoft.com/office/officeart/2005/8/layout/orgChart1"/>
    <dgm:cxn modelId="{E8093552-4081-4E75-A409-474C940903B7}" type="presParOf" srcId="{D250AF1E-C750-44F6-88F0-E09954F2EA76}" destId="{AC819878-67DC-4511-837A-7BCEEB52C977}" srcOrd="1" destOrd="0" presId="urn:microsoft.com/office/officeart/2005/8/layout/orgChart1"/>
    <dgm:cxn modelId="{DFDE053E-A96F-421A-8811-D430BFE7375B}" type="presParOf" srcId="{0C70BF73-06F1-45A5-8290-5424CB1FA444}" destId="{63FBB8DE-54F9-4AE5-AFF2-D464E5F579B5}" srcOrd="1" destOrd="0" presId="urn:microsoft.com/office/officeart/2005/8/layout/orgChart1"/>
    <dgm:cxn modelId="{44F25D1D-846E-4926-BF9B-D2B4A04BD7B6}" type="presParOf" srcId="{63FBB8DE-54F9-4AE5-AFF2-D464E5F579B5}" destId="{C7D37DA4-71DB-423B-B072-B14884FE6F66}" srcOrd="0" destOrd="0" presId="urn:microsoft.com/office/officeart/2005/8/layout/orgChart1"/>
    <dgm:cxn modelId="{59B74C87-4AEE-421C-BB01-839DAF56D7DA}" type="presParOf" srcId="{63FBB8DE-54F9-4AE5-AFF2-D464E5F579B5}" destId="{AE48E42D-DAC0-426F-8928-82C91D36A5EB}" srcOrd="1" destOrd="0" presId="urn:microsoft.com/office/officeart/2005/8/layout/orgChart1"/>
    <dgm:cxn modelId="{46AE65CA-EB7B-4F42-A782-33BE3EEFC2D8}" type="presParOf" srcId="{AE48E42D-DAC0-426F-8928-82C91D36A5EB}" destId="{7DBDBA08-2A0C-459A-BDC9-6BC2B07E0047}" srcOrd="0" destOrd="0" presId="urn:microsoft.com/office/officeart/2005/8/layout/orgChart1"/>
    <dgm:cxn modelId="{8243AA23-9971-417B-8CC8-3BF1DF1934C9}" type="presParOf" srcId="{7DBDBA08-2A0C-459A-BDC9-6BC2B07E0047}" destId="{D9A92542-AAD3-41FE-9ACD-231D8BE061F0}" srcOrd="0" destOrd="0" presId="urn:microsoft.com/office/officeart/2005/8/layout/orgChart1"/>
    <dgm:cxn modelId="{789D77E2-AF17-4AC9-882B-029846A13457}" type="presParOf" srcId="{7DBDBA08-2A0C-459A-BDC9-6BC2B07E0047}" destId="{7A9F40FC-8EF3-43C8-B4CC-7E72A98E2F58}" srcOrd="1" destOrd="0" presId="urn:microsoft.com/office/officeart/2005/8/layout/orgChart1"/>
    <dgm:cxn modelId="{6DC4CB34-9639-432F-8BC2-CC4122F8FF58}" type="presParOf" srcId="{AE48E42D-DAC0-426F-8928-82C91D36A5EB}" destId="{396C0E6F-AED9-424D-9EF5-58ADEFDFAB28}" srcOrd="1" destOrd="0" presId="urn:microsoft.com/office/officeart/2005/8/layout/orgChart1"/>
    <dgm:cxn modelId="{A2CDE270-D194-4A25-8FEF-B926BFB580BC}" type="presParOf" srcId="{AE48E42D-DAC0-426F-8928-82C91D36A5EB}" destId="{3F4B2DC7-F43D-4CAE-9260-5E8F4C1C160A}" srcOrd="2" destOrd="0" presId="urn:microsoft.com/office/officeart/2005/8/layout/orgChart1"/>
    <dgm:cxn modelId="{01A7BCE0-9577-4F8B-8217-D4E97A0A17EE}" type="presParOf" srcId="{0C70BF73-06F1-45A5-8290-5424CB1FA444}" destId="{B89EB260-A430-4A3C-A4A1-B1A923BACF56}" srcOrd="2" destOrd="0" presId="urn:microsoft.com/office/officeart/2005/8/layout/orgChart1"/>
    <dgm:cxn modelId="{624237E9-25C1-4CCB-B2EB-68EBC7BFFBC0}" type="presParOf" srcId="{308EA3D7-095F-4D67-9E32-A51786F4E53F}" destId="{E55403AE-039E-4D64-A229-43A8E15CFC03}" srcOrd="2" destOrd="0" presId="urn:microsoft.com/office/officeart/2005/8/layout/orgChart1"/>
    <dgm:cxn modelId="{625739AC-1C58-43CD-92DF-3B7843083AE6}" type="presParOf" srcId="{70B24F1B-2FAB-4DB1-9C06-0CAB89EB553C}" destId="{B1609103-D3B6-4B0A-98C0-0C4673703E32}" srcOrd="2" destOrd="0" presId="urn:microsoft.com/office/officeart/2005/8/layout/orgChart1"/>
    <dgm:cxn modelId="{65F8905F-697F-4A86-AAFE-DB7BE362551D}" type="presParOf" srcId="{70B24F1B-2FAB-4DB1-9C06-0CAB89EB553C}" destId="{035136CD-81DE-44EE-8D37-275D1EFCDFDE}" srcOrd="3" destOrd="0" presId="urn:microsoft.com/office/officeart/2005/8/layout/orgChart1"/>
    <dgm:cxn modelId="{16D04197-522C-43C0-A805-EE5C90CB58AB}" type="presParOf" srcId="{035136CD-81DE-44EE-8D37-275D1EFCDFDE}" destId="{A5B4AE52-4FBF-4BE1-BBB1-35BB208F8F83}" srcOrd="0" destOrd="0" presId="urn:microsoft.com/office/officeart/2005/8/layout/orgChart1"/>
    <dgm:cxn modelId="{592E6496-048A-413D-B3F6-3F04C2CB682F}" type="presParOf" srcId="{A5B4AE52-4FBF-4BE1-BBB1-35BB208F8F83}" destId="{6FBC05F6-3AC0-4DCC-9F7A-1145394085B2}" srcOrd="0" destOrd="0" presId="urn:microsoft.com/office/officeart/2005/8/layout/orgChart1"/>
    <dgm:cxn modelId="{42881C23-B94D-4049-8FEB-2BE33694CDB0}" type="presParOf" srcId="{A5B4AE52-4FBF-4BE1-BBB1-35BB208F8F83}" destId="{87A08AFE-FEBE-427F-A529-BA49491A1403}" srcOrd="1" destOrd="0" presId="urn:microsoft.com/office/officeart/2005/8/layout/orgChart1"/>
    <dgm:cxn modelId="{AF33F63B-376D-4715-B963-8263CDA138A5}" type="presParOf" srcId="{035136CD-81DE-44EE-8D37-275D1EFCDFDE}" destId="{48003635-1CD3-485D-94BC-3988B709E0AF}" srcOrd="1" destOrd="0" presId="urn:microsoft.com/office/officeart/2005/8/layout/orgChart1"/>
    <dgm:cxn modelId="{EEBBFBE8-0C46-49FC-B3D1-76172AF9FD85}" type="presParOf" srcId="{035136CD-81DE-44EE-8D37-275D1EFCDFDE}" destId="{64675B17-AE93-4D9D-8E4F-7CDF2D1BC8A2}" srcOrd="2" destOrd="0" presId="urn:microsoft.com/office/officeart/2005/8/layout/orgChart1"/>
    <dgm:cxn modelId="{D43CDABF-E480-4666-BC88-780CD732C172}" type="presParOf" srcId="{70B24F1B-2FAB-4DB1-9C06-0CAB89EB553C}" destId="{F9380F13-58D8-4A9F-8F3F-E0BFF37B65F2}" srcOrd="4" destOrd="0" presId="urn:microsoft.com/office/officeart/2005/8/layout/orgChart1"/>
    <dgm:cxn modelId="{818FA181-2B78-4C85-A243-CAD76820EF14}" type="presParOf" srcId="{70B24F1B-2FAB-4DB1-9C06-0CAB89EB553C}" destId="{D9DA3912-4C3C-4C38-AFDA-508F93B816B9}" srcOrd="5" destOrd="0" presId="urn:microsoft.com/office/officeart/2005/8/layout/orgChart1"/>
    <dgm:cxn modelId="{7CE0F2EF-3228-4850-8403-73A60D0F9652}" type="presParOf" srcId="{D9DA3912-4C3C-4C38-AFDA-508F93B816B9}" destId="{82351704-5B7C-4D3C-8101-BDE2FB4BD355}" srcOrd="0" destOrd="0" presId="urn:microsoft.com/office/officeart/2005/8/layout/orgChart1"/>
    <dgm:cxn modelId="{C273CDA4-3028-4BD5-B4DE-BBBA029FD8A6}" type="presParOf" srcId="{82351704-5B7C-4D3C-8101-BDE2FB4BD355}" destId="{A8774021-B807-4F8B-A864-6B2DDE5B4799}" srcOrd="0" destOrd="0" presId="urn:microsoft.com/office/officeart/2005/8/layout/orgChart1"/>
    <dgm:cxn modelId="{566B66D6-444B-4875-9989-B91D236DD7EF}" type="presParOf" srcId="{82351704-5B7C-4D3C-8101-BDE2FB4BD355}" destId="{01B4F9FD-5F8C-4C13-80B8-68014645B5C7}" srcOrd="1" destOrd="0" presId="urn:microsoft.com/office/officeart/2005/8/layout/orgChart1"/>
    <dgm:cxn modelId="{16D044E0-4E0D-461D-A5C1-E04D2473FD49}" type="presParOf" srcId="{D9DA3912-4C3C-4C38-AFDA-508F93B816B9}" destId="{35CAD076-612A-4145-A235-DEAEFE6FC47C}" srcOrd="1" destOrd="0" presId="urn:microsoft.com/office/officeart/2005/8/layout/orgChart1"/>
    <dgm:cxn modelId="{F01BD5FB-134E-4D1E-B0FA-5856B32B561A}" type="presParOf" srcId="{D9DA3912-4C3C-4C38-AFDA-508F93B816B9}" destId="{82B52D2D-1921-41B0-BA02-E5584360695E}" srcOrd="2" destOrd="0" presId="urn:microsoft.com/office/officeart/2005/8/layout/orgChart1"/>
    <dgm:cxn modelId="{92001AD7-4E89-4E5C-955F-C1C8EC211F50}" type="presParOf" srcId="{0DF055B6-908F-43E3-A22D-DF772455D9F1}" destId="{BF02BCF6-B680-46D9-AAE8-20439CF83C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80F13-58D8-4A9F-8F3F-E0BFF37B65F2}">
      <dsp:nvSpPr>
        <dsp:cNvPr id="0" name=""/>
        <dsp:cNvSpPr/>
      </dsp:nvSpPr>
      <dsp:spPr>
        <a:xfrm>
          <a:off x="4290512" y="825182"/>
          <a:ext cx="1139840" cy="267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947"/>
              </a:lnTo>
              <a:lnTo>
                <a:pt x="1139840" y="2505947"/>
              </a:lnTo>
              <a:lnTo>
                <a:pt x="1139840" y="267923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09103-D3B6-4B0A-98C0-0C4673703E32}">
      <dsp:nvSpPr>
        <dsp:cNvPr id="0" name=""/>
        <dsp:cNvSpPr/>
      </dsp:nvSpPr>
      <dsp:spPr>
        <a:xfrm>
          <a:off x="4290512" y="825182"/>
          <a:ext cx="349233" cy="362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61"/>
              </a:lnTo>
              <a:lnTo>
                <a:pt x="349233" y="189661"/>
              </a:lnTo>
              <a:lnTo>
                <a:pt x="349233" y="362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37DA4-71DB-423B-B072-B14884FE6F66}">
      <dsp:nvSpPr>
        <dsp:cNvPr id="0" name=""/>
        <dsp:cNvSpPr/>
      </dsp:nvSpPr>
      <dsp:spPr>
        <a:xfrm>
          <a:off x="2422019" y="3170169"/>
          <a:ext cx="247554" cy="7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67"/>
              </a:lnTo>
              <a:lnTo>
                <a:pt x="247554" y="7591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351C6-63BC-486D-A004-6DEB1652D69D}">
      <dsp:nvSpPr>
        <dsp:cNvPr id="0" name=""/>
        <dsp:cNvSpPr/>
      </dsp:nvSpPr>
      <dsp:spPr>
        <a:xfrm>
          <a:off x="2083694" y="1998411"/>
          <a:ext cx="998470" cy="34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88"/>
              </a:lnTo>
              <a:lnTo>
                <a:pt x="998470" y="173288"/>
              </a:lnTo>
              <a:lnTo>
                <a:pt x="998470" y="34657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17464-E923-42CA-A5EC-B76CA25FAA2D}">
      <dsp:nvSpPr>
        <dsp:cNvPr id="0" name=""/>
        <dsp:cNvSpPr/>
      </dsp:nvSpPr>
      <dsp:spPr>
        <a:xfrm>
          <a:off x="425078" y="3170169"/>
          <a:ext cx="247554" cy="7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67"/>
              </a:lnTo>
              <a:lnTo>
                <a:pt x="247554" y="7591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D6B06-F7A1-4BF7-98B4-35A1510D1C6C}">
      <dsp:nvSpPr>
        <dsp:cNvPr id="0" name=""/>
        <dsp:cNvSpPr/>
      </dsp:nvSpPr>
      <dsp:spPr>
        <a:xfrm>
          <a:off x="1085223" y="1998411"/>
          <a:ext cx="998470" cy="346576"/>
        </a:xfrm>
        <a:custGeom>
          <a:avLst/>
          <a:gdLst/>
          <a:ahLst/>
          <a:cxnLst/>
          <a:rect l="0" t="0" r="0" b="0"/>
          <a:pathLst>
            <a:path>
              <a:moveTo>
                <a:pt x="998470" y="0"/>
              </a:moveTo>
              <a:lnTo>
                <a:pt x="998470" y="173288"/>
              </a:lnTo>
              <a:lnTo>
                <a:pt x="0" y="173288"/>
              </a:lnTo>
              <a:lnTo>
                <a:pt x="0" y="34657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BCB5E-E38B-4848-8EF2-E490AB8DBB5C}">
      <dsp:nvSpPr>
        <dsp:cNvPr id="0" name=""/>
        <dsp:cNvSpPr/>
      </dsp:nvSpPr>
      <dsp:spPr>
        <a:xfrm>
          <a:off x="2083694" y="825182"/>
          <a:ext cx="2206817" cy="348046"/>
        </a:xfrm>
        <a:custGeom>
          <a:avLst/>
          <a:gdLst/>
          <a:ahLst/>
          <a:cxnLst/>
          <a:rect l="0" t="0" r="0" b="0"/>
          <a:pathLst>
            <a:path>
              <a:moveTo>
                <a:pt x="2206817" y="0"/>
              </a:moveTo>
              <a:lnTo>
                <a:pt x="2206817" y="174758"/>
              </a:lnTo>
              <a:lnTo>
                <a:pt x="0" y="174758"/>
              </a:lnTo>
              <a:lnTo>
                <a:pt x="0" y="3480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332A3-D7AC-4439-BB06-1E166C660E61}">
      <dsp:nvSpPr>
        <dsp:cNvPr id="0" name=""/>
        <dsp:cNvSpPr/>
      </dsp:nvSpPr>
      <dsp:spPr>
        <a:xfrm>
          <a:off x="3465329" y="0"/>
          <a:ext cx="1650364" cy="8251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dirty="0" err="1">
              <a:ln/>
              <a:effectLst/>
              <a:latin typeface="Tahoma" pitchFamily="34" charset="0"/>
              <a:ea typeface="宋体" pitchFamily="2" charset="-122"/>
            </a:rPr>
            <a:t>Nguyên</a:t>
          </a:r>
          <a:r>
            <a:rPr kumimoji="0" lang="en-US" sz="1500" b="1" i="0" u="none" strike="noStrike" kern="1200" cap="none" normalizeH="0" baseline="0" dirty="0">
              <a:ln/>
              <a:effectLst/>
              <a:latin typeface="Tahoma" pitchFamily="34" charset="0"/>
              <a:ea typeface="宋体" pitchFamily="2" charset="-122"/>
            </a:rPr>
            <a:t> </a:t>
          </a:r>
          <a:r>
            <a:rPr kumimoji="0" lang="en-US" sz="1500" b="1" i="0" u="none" strike="noStrike" kern="1200" cap="none" normalizeH="0" baseline="0" dirty="0" err="1">
              <a:ln/>
              <a:effectLst/>
              <a:latin typeface="Tahoma" pitchFamily="34" charset="0"/>
              <a:ea typeface="宋体" pitchFamily="2" charset="-122"/>
            </a:rPr>
            <a:t>tử</a:t>
          </a:r>
          <a:endParaRPr kumimoji="0" lang="en-US" sz="1500" b="1" i="0" u="none" strike="noStrike" kern="1200" cap="none" normalizeH="0" baseline="0" dirty="0">
            <a:ln/>
            <a:effectLst/>
            <a:latin typeface="Tahoma" pitchFamily="34" charset="0"/>
            <a:ea typeface="宋体" pitchFamily="2" charset="-122"/>
          </a:endParaRPr>
        </a:p>
      </dsp:txBody>
      <dsp:txXfrm>
        <a:off x="3465329" y="0"/>
        <a:ext cx="1650364" cy="825182"/>
      </dsp:txXfrm>
    </dsp:sp>
    <dsp:sp modelId="{9CDB99AF-AD32-43F8-A9F8-73053109D794}">
      <dsp:nvSpPr>
        <dsp:cNvPr id="0" name=""/>
        <dsp:cNvSpPr/>
      </dsp:nvSpPr>
      <dsp:spPr>
        <a:xfrm>
          <a:off x="1258512" y="1173229"/>
          <a:ext cx="1650364" cy="8251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>
              <a:ln/>
              <a:effectLst/>
              <a:latin typeface="Tahoma" pitchFamily="34" charset="0"/>
              <a:ea typeface="宋体" pitchFamily="2" charset="-122"/>
            </a:rPr>
            <a:t>HẠT NHÂN</a:t>
          </a:r>
        </a:p>
      </dsp:txBody>
      <dsp:txXfrm>
        <a:off x="1258512" y="1173229"/>
        <a:ext cx="1650364" cy="825182"/>
      </dsp:txXfrm>
    </dsp:sp>
    <dsp:sp modelId="{EB56CA92-A221-423D-B5C2-A3449728530E}">
      <dsp:nvSpPr>
        <dsp:cNvPr id="0" name=""/>
        <dsp:cNvSpPr/>
      </dsp:nvSpPr>
      <dsp:spPr>
        <a:xfrm>
          <a:off x="260041" y="2344987"/>
          <a:ext cx="1650364" cy="8251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1" i="0" u="none" strike="noStrike" kern="1200" cap="none" normalizeH="0" baseline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>
              <a:ln/>
              <a:effectLst/>
              <a:latin typeface="Tahoma" pitchFamily="34" charset="0"/>
              <a:ea typeface="宋体" pitchFamily="2" charset="-122"/>
            </a:rPr>
            <a:t>Proton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0" i="0" u="none" strike="noStrike" kern="1200" cap="none" normalizeH="0" baseline="0">
            <a:ln/>
            <a:effectLst/>
            <a:latin typeface="Tahoma" pitchFamily="34" charset="0"/>
            <a:ea typeface="宋体" pitchFamily="2" charset="-122"/>
          </a:endParaRPr>
        </a:p>
      </dsp:txBody>
      <dsp:txXfrm>
        <a:off x="260041" y="2344987"/>
        <a:ext cx="1650364" cy="825182"/>
      </dsp:txXfrm>
    </dsp:sp>
    <dsp:sp modelId="{A9EF3D86-2122-4B2C-89C4-5BF3EA0D896A}">
      <dsp:nvSpPr>
        <dsp:cNvPr id="0" name=""/>
        <dsp:cNvSpPr/>
      </dsp:nvSpPr>
      <dsp:spPr>
        <a:xfrm>
          <a:off x="672632" y="3516746"/>
          <a:ext cx="1650364" cy="8251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0" i="0" u="none" strike="noStrike" kern="1200" cap="none" normalizeH="0" baseline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>
              <a:ln/>
              <a:effectLst/>
              <a:latin typeface="Tahoma" pitchFamily="34" charset="0"/>
              <a:ea typeface="宋体" pitchFamily="2" charset="-122"/>
            </a:rPr>
            <a:t>Điện tích =1+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1" i="0" u="none" strike="noStrike" kern="1200" cap="none" normalizeH="0" baseline="0">
            <a:ln/>
            <a:effectLst/>
            <a:latin typeface="Tahoma" pitchFamily="34" charset="0"/>
            <a:ea typeface="宋体" pitchFamily="2" charset="-122"/>
          </a:endParaRPr>
        </a:p>
      </dsp:txBody>
      <dsp:txXfrm>
        <a:off x="672632" y="3516746"/>
        <a:ext cx="1650364" cy="825182"/>
      </dsp:txXfrm>
    </dsp:sp>
    <dsp:sp modelId="{1E105AA5-D6C5-46BE-8E57-D4D0FFF19CC9}">
      <dsp:nvSpPr>
        <dsp:cNvPr id="0" name=""/>
        <dsp:cNvSpPr/>
      </dsp:nvSpPr>
      <dsp:spPr>
        <a:xfrm>
          <a:off x="2256982" y="2344987"/>
          <a:ext cx="1650364" cy="8251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0" i="0" u="none" strike="noStrike" kern="1200" cap="none" normalizeH="0" baseline="0" dirty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dirty="0">
              <a:ln/>
              <a:effectLst/>
              <a:latin typeface="Tahoma" pitchFamily="34" charset="0"/>
              <a:ea typeface="宋体" pitchFamily="2" charset="-122"/>
            </a:rPr>
            <a:t>Neutron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1" i="0" u="none" strike="noStrike" kern="1200" cap="none" normalizeH="0" baseline="0" dirty="0">
            <a:ln/>
            <a:effectLst/>
            <a:latin typeface="Tahoma" pitchFamily="34" charset="0"/>
            <a:ea typeface="宋体" pitchFamily="2" charset="-122"/>
          </a:endParaRPr>
        </a:p>
      </dsp:txBody>
      <dsp:txXfrm>
        <a:off x="2256982" y="2344987"/>
        <a:ext cx="1650364" cy="825182"/>
      </dsp:txXfrm>
    </dsp:sp>
    <dsp:sp modelId="{D9A92542-AAD3-41FE-9ACD-231D8BE061F0}">
      <dsp:nvSpPr>
        <dsp:cNvPr id="0" name=""/>
        <dsp:cNvSpPr/>
      </dsp:nvSpPr>
      <dsp:spPr>
        <a:xfrm>
          <a:off x="2669573" y="3516746"/>
          <a:ext cx="1650364" cy="8251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0" i="0" u="none" strike="noStrike" kern="1200" cap="none" normalizeH="0" baseline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>
              <a:ln/>
              <a:effectLst/>
              <a:latin typeface="Tahoma" pitchFamily="34" charset="0"/>
              <a:ea typeface="宋体" pitchFamily="2" charset="-122"/>
            </a:rPr>
            <a:t>Điện tích =0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1" i="0" u="none" strike="noStrike" kern="1200" cap="none" normalizeH="0" baseline="0">
            <a:ln/>
            <a:effectLst/>
            <a:latin typeface="Tahoma" pitchFamily="34" charset="0"/>
            <a:ea typeface="宋体" pitchFamily="2" charset="-122"/>
          </a:endParaRPr>
        </a:p>
      </dsp:txBody>
      <dsp:txXfrm>
        <a:off x="2669573" y="3516746"/>
        <a:ext cx="1650364" cy="825182"/>
      </dsp:txXfrm>
    </dsp:sp>
    <dsp:sp modelId="{6FBC05F6-3AC0-4DCC-9F7A-1145394085B2}">
      <dsp:nvSpPr>
        <dsp:cNvPr id="0" name=""/>
        <dsp:cNvSpPr/>
      </dsp:nvSpPr>
      <dsp:spPr>
        <a:xfrm>
          <a:off x="3814563" y="1188131"/>
          <a:ext cx="1650364" cy="8251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0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ea typeface="宋体" pitchFamily="2" charset="-122"/>
          </a:endParaRP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dirty="0">
              <a:ln/>
              <a:effectLst/>
              <a:latin typeface="Tahoma" pitchFamily="34" charset="0"/>
              <a:ea typeface="宋体" pitchFamily="2" charset="-122"/>
            </a:rPr>
            <a:t>LỚP VỎ (electron)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1" i="0" u="none" strike="noStrike" kern="1200" cap="none" normalizeH="0" baseline="0" dirty="0">
            <a:ln/>
            <a:effectLst/>
            <a:latin typeface="Tahoma" pitchFamily="34" charset="0"/>
            <a:ea typeface="宋体" pitchFamily="2" charset="-122"/>
          </a:endParaRPr>
        </a:p>
      </dsp:txBody>
      <dsp:txXfrm>
        <a:off x="3814563" y="1188131"/>
        <a:ext cx="1650364" cy="825182"/>
      </dsp:txXfrm>
    </dsp:sp>
    <dsp:sp modelId="{A8774021-B807-4F8B-A864-6B2DDE5B4799}">
      <dsp:nvSpPr>
        <dsp:cNvPr id="0" name=""/>
        <dsp:cNvSpPr/>
      </dsp:nvSpPr>
      <dsp:spPr>
        <a:xfrm>
          <a:off x="4605170" y="3504418"/>
          <a:ext cx="1650364" cy="8251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endParaRPr kumimoji="0" lang="en-US" sz="1500" b="0" i="0" u="none" strike="noStrike" kern="1200" cap="none" normalizeH="0" baseline="0">
            <a:ln/>
            <a:effectLst/>
            <a:latin typeface="Tahoma" pitchFamily="34" charset="0"/>
            <a:ea typeface="宋体" pitchFamily="2" charset="-122"/>
          </a:endParaRP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>
              <a:ln/>
              <a:effectLst/>
              <a:latin typeface="Tahoma" pitchFamily="34" charset="0"/>
              <a:ea typeface="宋体" pitchFamily="2" charset="-122"/>
            </a:rPr>
            <a:t>Điện tích =1-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endParaRPr kumimoji="0" lang="en-US" sz="1500" b="1" i="0" u="none" strike="noStrike" kern="1200" cap="none" normalizeH="0" baseline="0">
            <a:ln/>
            <a:effectLst/>
            <a:latin typeface="Tahoma" pitchFamily="34" charset="0"/>
            <a:ea typeface="宋体" pitchFamily="2" charset="-122"/>
          </a:endParaRPr>
        </a:p>
      </dsp:txBody>
      <dsp:txXfrm>
        <a:off x="4605170" y="3504418"/>
        <a:ext cx="1650364" cy="825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DA1F-DD11-42FD-9219-F3D3E88D281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7D92B-F82B-4229-80B5-2760AD98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9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315B20F-F8D8-4608-9008-E452F78FF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Chemistry 140 Fall 2002</a:t>
            </a: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777CFAAC-7331-4240-A12C-55CA1A6EE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26571E-75D6-4ED0-BCEB-2E6A87F9C27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B38DC736-3CB4-4175-A61B-C3E1CA03F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7EF01DA1-BC7C-44D6-8A5C-B5969133F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228F725-09BB-44DC-AA4F-0C45027330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BF70D7B-71D7-4DD6-8C24-2CA23CF005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-Nguyên tử trung hòa về điện vậy phần mang điện dương phân bố ở đâu?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-tại sao hầu hết các hạt alpha xuyên thẳng qua lá vàng trong khi 1 số bị lệch hướng 1 số còn lại bị bật trở lại?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-Hạt nhân nguyên tử có cấu tạo như thế nào?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A37D090-71E5-4613-8F36-E3F37275A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D31C28-AED3-42F0-9340-8488C20DFD9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BE9A79A-37B0-4505-A57A-2095CD7D2E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E48CA6C-58FC-48D0-A062-54C6D0762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6169944-3DDD-44DF-8905-918F14A51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26896E-B756-4BC2-BAB9-DD6B2CCF956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2A69-8FF0-45A3-8069-5C07990E0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609B7-D583-40E8-A460-8D8D4B064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E18E-A128-4BBA-9679-74A5BE34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917A-EB69-4D63-857C-447BCC46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08162-CA4F-49DD-ACF0-940E35AF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5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F599-5092-4B7F-A821-9CC0C248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48E16-01E9-4CBB-8986-3F6B143D2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22816-819A-4C65-AAC9-2DF51A2D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60B90-61BF-4243-9F66-DE378EA6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D0B3D-498E-42F7-A3D7-890147BC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FAED2-7BDB-4027-8F7B-8B88F374D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86165-1E03-4BA1-8009-2799F8711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996AA-CAE1-49E2-A9A4-9C0C7648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5BC63-B6D2-427B-81EB-DD449D98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5B0BA-BBCE-4309-8E1C-56262664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118274-BB80-4B44-AA78-4831F87469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562725"/>
            <a:ext cx="12192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41AB375F-AF9A-4900-BDB8-4DCE4DEBD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53200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39306" name="Rectangle 10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19200" y="2286000"/>
            <a:ext cx="9738784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3DCEB-2F65-4D79-A054-6D696A128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3415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5A689-D98C-4F47-8B22-64D4E5464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415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Chemistry 140 Fall 2002 Dutton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59021-4A35-4106-95E0-164E2035F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4151"/>
            <a:ext cx="28448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92298E-27E8-4337-9FBC-97429C75B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58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4351-6261-4E87-AC40-E02B2805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04978-9C5E-4C2F-935D-69A9B18D0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4B598-EB77-43DD-8A1B-CCAE3B7C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81F7-7EF6-4FE4-9E37-A84C1117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E6C03-E97A-4782-AD7C-A05AF514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E426-4673-4683-B332-50CBF326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F6AE-7600-4A36-817C-861D18CC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FD203-A64C-40FD-9FE1-F6C7E827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2944-C552-4761-9676-EA1D5E8C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D6E29-2242-4516-BF7D-81E0FFB7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D9E1-C744-413F-94FC-1F274FA7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C5F1-21E0-4C15-AF1C-F643DB31F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66F2D-0F1A-4DF6-B749-2AE27D2AF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88375-7E08-4B6B-A0AD-805641F7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A9091-F87B-4643-933A-2E3AC47C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C75BA-B94A-435A-A59A-C6BDD34C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C34A-F3B9-4375-AC78-9A71FA53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3DBBB-5D8F-45A3-A195-4BC2C2F5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00BE1-DF36-4B8E-9033-EFAB5345A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0842C-325D-4202-AD74-658B615D2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D929E-EF5C-4654-ADC2-63EB9F320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D5096-7EE1-44CF-9FC2-6EB84CAC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254AA-A347-4502-AA9C-274B111F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88A33-69AA-4C91-9657-538FCAC7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21D5-75C1-4360-A197-77C5D956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4193E-0A1F-49A6-BA2D-C6C25F51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0F115-DF3A-4C1C-A249-B0068A6D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43815-BBB1-45AD-9CD5-10833B11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0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65989-080B-4E48-9D64-584202B0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46C70-E584-45BA-B933-026F9E78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20673-95A9-432D-A717-DE3E4E7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9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DB83-2444-494F-95B5-5D672382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E88F-36FE-44BE-9D72-4E4DF6B99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58E3B-422B-4F90-BDE5-2F9E00CE8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FB257-B51D-4104-9180-E72763D2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D11E7-DCC7-4643-9301-2CF26F28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8CD08-A89F-402A-8988-CD5FA6CF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E2AE-9B50-41B6-8EE7-0085B7EA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7E9C8-0EAF-4189-852B-677972567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85574-03D1-4E70-B496-BBF8DE891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2D711-E7BB-4962-8DCB-2326A3C6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3600D-9A6F-4446-88B9-10B9D04F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9B8C1-2936-485C-9A14-B5061F82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7AD22-B501-4E99-9343-FE37F1B9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BC83B-866A-47C5-AE30-CADFC9C1B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3D6D-3A03-4880-A736-ACA9C9D00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DA37-E471-4A35-ADD8-6FF373E0C44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4FA63-AB7A-4BAF-B087-0EC30FCAF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F6E42-96B6-4D84-B6AD-86048DD93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CF10-C0D4-4003-A7B7-E6369EC3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extLst>
              <a:ext uri="{FF2B5EF4-FFF2-40B4-BE49-F238E27FC236}">
                <a16:creationId xmlns:a16="http://schemas.microsoft.com/office/drawing/2014/main" id="{5641B894-5B0C-4712-99CB-6FD7A39367DF}"/>
              </a:ext>
            </a:extLst>
          </p:cNvPr>
          <p:cNvSpPr/>
          <p:nvPr/>
        </p:nvSpPr>
        <p:spPr>
          <a:xfrm>
            <a:off x="1524000" y="-381000"/>
            <a:ext cx="9144000" cy="1573143"/>
          </a:xfrm>
          <a:prstGeom prst="horizontalScroll">
            <a:avLst>
              <a:gd name="adj" fmla="val 25000"/>
            </a:avLst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u="sng">
              <a:solidFill>
                <a:srgbClr val="7030A0"/>
              </a:solidFill>
            </a:endParaRP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C49477AE-562D-47FE-890B-0D51D8C48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9D9A8-1EAA-41A7-B1E5-A6300D51CBF9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53213AAC-159F-484F-81DE-513306B3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365626"/>
            <a:ext cx="640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CA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CA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3717" name="Rectangle 5">
            <a:extLst>
              <a:ext uri="{FF2B5EF4-FFF2-40B4-BE49-F238E27FC236}">
                <a16:creationId xmlns:a16="http://schemas.microsoft.com/office/drawing/2014/main" id="{50F04D2C-F557-4EE2-B171-6EF8B534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Bài:1	THÀNH PHẦN NGUYÊN TỬ</a:t>
            </a:r>
          </a:p>
        </p:txBody>
      </p:sp>
      <p:sp>
        <p:nvSpPr>
          <p:cNvPr id="243723" name="Rectangle 11">
            <a:extLst>
              <a:ext uri="{FF2B5EF4-FFF2-40B4-BE49-F238E27FC236}">
                <a16:creationId xmlns:a16="http://schemas.microsoft.com/office/drawing/2014/main" id="{159AD62E-AB49-4C32-9743-E2523DF1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1"/>
            <a:ext cx="61801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320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Chương</a:t>
            </a: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:1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NGUYÊN TỬ</a:t>
            </a:r>
          </a:p>
          <a:p>
            <a:pPr eaLnBrk="1" hangingPunct="1">
              <a:defRPr/>
            </a:pPr>
            <a:endParaRPr lang="en-US" sz="32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0729" name="Picture 1">
            <a:extLst>
              <a:ext uri="{FF2B5EF4-FFF2-40B4-BE49-F238E27FC236}">
                <a16:creationId xmlns:a16="http://schemas.microsoft.com/office/drawing/2014/main" id="{37EFE507-5042-40B8-B410-B69C90BB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4" y="1752600"/>
            <a:ext cx="521493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">
            <a:extLst>
              <a:ext uri="{FF2B5EF4-FFF2-40B4-BE49-F238E27FC236}">
                <a16:creationId xmlns:a16="http://schemas.microsoft.com/office/drawing/2014/main" id="{54833AAE-9AEC-4D50-A403-615320AA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525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5" descr="cung co">
            <a:extLst>
              <a:ext uri="{FF2B5EF4-FFF2-40B4-BE49-F238E27FC236}">
                <a16:creationId xmlns:a16="http://schemas.microsoft.com/office/drawing/2014/main" id="{BF2B1D4E-A08F-45B5-8595-697857A8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68300"/>
            <a:ext cx="4248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9">
            <a:extLst>
              <a:ext uri="{FF2B5EF4-FFF2-40B4-BE49-F238E27FC236}">
                <a16:creationId xmlns:a16="http://schemas.microsoft.com/office/drawing/2014/main" id="{3C010311-969E-4C72-AAD2-9FC3697D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1765300"/>
            <a:ext cx="84201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buSzPts val="1400"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vi-VN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hạt cấu tạo nên hạt nhân của hầu hết các nguyên tử là: </a:t>
            </a:r>
            <a:endParaRPr lang="en-US" altLang="en-US" sz="240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	              	            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và nơtron	</a:t>
            </a:r>
          </a:p>
          <a:p>
            <a:pPr algn="just">
              <a:lnSpc>
                <a:spcPct val="107000"/>
              </a:lnSpc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electron, proton và nơtron	       	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nơtron và electron </a:t>
            </a:r>
          </a:p>
        </p:txBody>
      </p:sp>
      <p:sp>
        <p:nvSpPr>
          <p:cNvPr id="43012" name="TextBox 20">
            <a:extLst>
              <a:ext uri="{FF2B5EF4-FFF2-40B4-BE49-F238E27FC236}">
                <a16:creationId xmlns:a16="http://schemas.microsoft.com/office/drawing/2014/main" id="{C3C25406-66A9-41C7-AD9D-9C3CAAA0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3424239"/>
            <a:ext cx="7924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  <a:tab pos="41275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27500" algn="l"/>
                <a:tab pos="4445000" algn="l"/>
                <a:tab pos="476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buSzPts val="1400"/>
            </a:pPr>
            <a:r>
              <a:rPr lang="fr-FR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5:</a:t>
            </a:r>
            <a:r>
              <a:rPr lang="fr-FR" alt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nguyên tử, hạt không mang điện là:</a:t>
            </a:r>
            <a:endParaRPr lang="en-US" altLang="en-US" sz="2400">
              <a:solidFill>
                <a:srgbClr val="00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Nơtron và Proton	      	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			</a:t>
            </a:r>
          </a:p>
          <a:p>
            <a:pPr algn="just">
              <a:lnSpc>
                <a:spcPct val="107000"/>
              </a:lnSpc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			</a:t>
            </a: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Nơtron </a:t>
            </a:r>
            <a:endParaRPr lang="en-US" altLang="en-US" sz="2400">
              <a:solidFill>
                <a:srgbClr val="00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D34285-919F-4836-84E2-B06C5F067178}"/>
              </a:ext>
            </a:extLst>
          </p:cNvPr>
          <p:cNvSpPr/>
          <p:nvPr/>
        </p:nvSpPr>
        <p:spPr>
          <a:xfrm>
            <a:off x="1936750" y="4300538"/>
            <a:ext cx="838200" cy="838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077E55-4B1C-49B2-8A41-9BEB14BD4981}"/>
              </a:ext>
            </a:extLst>
          </p:cNvPr>
          <p:cNvSpPr/>
          <p:nvPr/>
        </p:nvSpPr>
        <p:spPr>
          <a:xfrm>
            <a:off x="1936750" y="3022600"/>
            <a:ext cx="838200" cy="838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B7EFDD-10DA-491E-A9FA-90848DCA3821}"/>
              </a:ext>
            </a:extLst>
          </p:cNvPr>
          <p:cNvSpPr/>
          <p:nvPr/>
        </p:nvSpPr>
        <p:spPr>
          <a:xfrm>
            <a:off x="1936750" y="1682750"/>
            <a:ext cx="838200" cy="838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C3168-5BC1-4CA0-9F7B-1FA7951BD49B}"/>
              </a:ext>
            </a:extLst>
          </p:cNvPr>
          <p:cNvSpPr txBox="1"/>
          <p:nvPr/>
        </p:nvSpPr>
        <p:spPr>
          <a:xfrm>
            <a:off x="3269355" y="318471"/>
            <a:ext cx="6641900" cy="107721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hạt cấu tạo nên hạt nhân của hầu hết các nguyên tử là</a:t>
            </a:r>
            <a:endParaRPr lang="pt-BR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8" name="Object 9">
            <a:extLst>
              <a:ext uri="{FF2B5EF4-FFF2-40B4-BE49-F238E27FC236}">
                <a16:creationId xmlns:a16="http://schemas.microsoft.com/office/drawing/2014/main" id="{D5E393BF-5BC3-4B9F-9BAC-18D552B12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44038" name="Object 9">
                        <a:extLst>
                          <a:ext uri="{FF2B5EF4-FFF2-40B4-BE49-F238E27FC236}">
                            <a16:creationId xmlns:a16="http://schemas.microsoft.com/office/drawing/2014/main" id="{D5E393BF-5BC3-4B9F-9BAC-18D552B12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0">
            <a:extLst>
              <a:ext uri="{FF2B5EF4-FFF2-40B4-BE49-F238E27FC236}">
                <a16:creationId xmlns:a16="http://schemas.microsoft.com/office/drawing/2014/main" id="{D4F6A666-7047-4B0C-B2FF-0F5DD426D9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4039" name="Object 10">
                        <a:extLst>
                          <a:ext uri="{FF2B5EF4-FFF2-40B4-BE49-F238E27FC236}">
                            <a16:creationId xmlns:a16="http://schemas.microsoft.com/office/drawing/2014/main" id="{D4F6A666-7047-4B0C-B2FF-0F5DD426D9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11">
            <a:extLst>
              <a:ext uri="{FF2B5EF4-FFF2-40B4-BE49-F238E27FC236}">
                <a16:creationId xmlns:a16="http://schemas.microsoft.com/office/drawing/2014/main" id="{70128E6E-EC90-4552-A25C-4624216DB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44040" name="Object 11">
                        <a:extLst>
                          <a:ext uri="{FF2B5EF4-FFF2-40B4-BE49-F238E27FC236}">
                            <a16:creationId xmlns:a16="http://schemas.microsoft.com/office/drawing/2014/main" id="{70128E6E-EC90-4552-A25C-4624216DB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ectangle 2">
            <a:extLst>
              <a:ext uri="{FF2B5EF4-FFF2-40B4-BE49-F238E27FC236}">
                <a16:creationId xmlns:a16="http://schemas.microsoft.com/office/drawing/2014/main" id="{1ABDDF88-7C5B-4D3C-B059-9D96F7D2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42" name="Rectangle 8">
            <a:extLst>
              <a:ext uri="{FF2B5EF4-FFF2-40B4-BE49-F238E27FC236}">
                <a16:creationId xmlns:a16="http://schemas.microsoft.com/office/drawing/2014/main" id="{84006C5C-7BF6-4862-8D09-5C6670DE5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43" name="Rectangle 10">
            <a:extLst>
              <a:ext uri="{FF2B5EF4-FFF2-40B4-BE49-F238E27FC236}">
                <a16:creationId xmlns:a16="http://schemas.microsoft.com/office/drawing/2014/main" id="{E38E247F-B1EE-4DB5-A110-FAFB9F67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E74A7D-47F4-4DEE-BAF6-B1B8F26619E6}"/>
              </a:ext>
            </a:extLst>
          </p:cNvPr>
          <p:cNvSpPr/>
          <p:nvPr/>
        </p:nvSpPr>
        <p:spPr>
          <a:xfrm>
            <a:off x="1936750" y="5470525"/>
            <a:ext cx="838200" cy="838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559CFA-8427-4881-BB06-4516609AE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1841500"/>
            <a:ext cx="7624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Electron và proton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A6377E-6820-41FD-B2EB-E073F0558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3192464"/>
            <a:ext cx="761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Nơtron và electron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9C15EA-1C12-411B-A730-B97233C43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4476751"/>
            <a:ext cx="743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Proton và nơtron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3B49B8-D517-4CD7-B818-79FE354A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5611814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Electron, proton và nơtron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4682A576-E6F4-4613-AF74-5A92B7E49B7F}"/>
              </a:ext>
            </a:extLst>
          </p:cNvPr>
          <p:cNvSpPr/>
          <p:nvPr/>
        </p:nvSpPr>
        <p:spPr>
          <a:xfrm>
            <a:off x="1789303" y="83942"/>
            <a:ext cx="1152128" cy="1211818"/>
          </a:xfrm>
          <a:prstGeom prst="donut">
            <a:avLst>
              <a:gd name="adj" fmla="val 7158"/>
            </a:avLst>
          </a:prstGeom>
          <a:noFill/>
          <a:ln w="28575"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151135-75FC-4073-906D-49A2FA8893D6}"/>
              </a:ext>
            </a:extLst>
          </p:cNvPr>
          <p:cNvSpPr/>
          <p:nvPr/>
        </p:nvSpPr>
        <p:spPr>
          <a:xfrm>
            <a:off x="1936750" y="4300538"/>
            <a:ext cx="838200" cy="838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9" grpId="0"/>
      <p:bldP spid="20" grpId="0"/>
      <p:bldP spid="21" grpId="0"/>
      <p:bldP spid="2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813D74B-881F-4F10-8C64-83BF9087211E}"/>
              </a:ext>
            </a:extLst>
          </p:cNvPr>
          <p:cNvSpPr/>
          <p:nvPr/>
        </p:nvSpPr>
        <p:spPr>
          <a:xfrm>
            <a:off x="1936750" y="4300538"/>
            <a:ext cx="838200" cy="838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38D8A0-66F5-4005-832A-163631533D38}"/>
              </a:ext>
            </a:extLst>
          </p:cNvPr>
          <p:cNvSpPr/>
          <p:nvPr/>
        </p:nvSpPr>
        <p:spPr>
          <a:xfrm>
            <a:off x="1936750" y="3022600"/>
            <a:ext cx="838200" cy="838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84BB40-F5E1-4AFE-8C6C-E3C430B82A66}"/>
              </a:ext>
            </a:extLst>
          </p:cNvPr>
          <p:cNvSpPr/>
          <p:nvPr/>
        </p:nvSpPr>
        <p:spPr>
          <a:xfrm>
            <a:off x="1936750" y="1682750"/>
            <a:ext cx="838200" cy="838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607E2-1905-4F67-AACF-9AF080B35487}"/>
              </a:ext>
            </a:extLst>
          </p:cNvPr>
          <p:cNvSpPr txBox="1"/>
          <p:nvPr/>
        </p:nvSpPr>
        <p:spPr>
          <a:xfrm>
            <a:off x="3269355" y="318471"/>
            <a:ext cx="6641900" cy="107721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 biểu nào sau đây không đúng?</a:t>
            </a:r>
          </a:p>
          <a:p>
            <a:pPr algn="just">
              <a:defRPr/>
            </a:pPr>
            <a:r>
              <a:rPr lang="pt-BR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nguyên tử của mọi nguyên tố,</a:t>
            </a:r>
            <a:endParaRPr lang="pt-BR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2" name="Object 9">
            <a:extLst>
              <a:ext uri="{FF2B5EF4-FFF2-40B4-BE49-F238E27FC236}">
                <a16:creationId xmlns:a16="http://schemas.microsoft.com/office/drawing/2014/main" id="{5356F033-6CF4-4BFF-B2E5-32714B0BCA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45062" name="Object 9">
                        <a:extLst>
                          <a:ext uri="{FF2B5EF4-FFF2-40B4-BE49-F238E27FC236}">
                            <a16:creationId xmlns:a16="http://schemas.microsoft.com/office/drawing/2014/main" id="{5356F033-6CF4-4BFF-B2E5-32714B0BCA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10">
            <a:extLst>
              <a:ext uri="{FF2B5EF4-FFF2-40B4-BE49-F238E27FC236}">
                <a16:creationId xmlns:a16="http://schemas.microsoft.com/office/drawing/2014/main" id="{BD6A2275-2788-4EBC-A782-033BB50EAC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5063" name="Object 10">
                        <a:extLst>
                          <a:ext uri="{FF2B5EF4-FFF2-40B4-BE49-F238E27FC236}">
                            <a16:creationId xmlns:a16="http://schemas.microsoft.com/office/drawing/2014/main" id="{BD6A2275-2788-4EBC-A782-033BB50EA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11">
            <a:extLst>
              <a:ext uri="{FF2B5EF4-FFF2-40B4-BE49-F238E27FC236}">
                <a16:creationId xmlns:a16="http://schemas.microsoft.com/office/drawing/2014/main" id="{EE74AE82-0AFD-4A18-AC1E-87642230B9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45064" name="Object 11">
                        <a:extLst>
                          <a:ext uri="{FF2B5EF4-FFF2-40B4-BE49-F238E27FC236}">
                            <a16:creationId xmlns:a16="http://schemas.microsoft.com/office/drawing/2014/main" id="{EE74AE82-0AFD-4A18-AC1E-87642230B9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Rectangle 2">
            <a:extLst>
              <a:ext uri="{FF2B5EF4-FFF2-40B4-BE49-F238E27FC236}">
                <a16:creationId xmlns:a16="http://schemas.microsoft.com/office/drawing/2014/main" id="{45A68815-7205-4CDD-8A9A-44D16517F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6" name="Rectangle 8">
            <a:extLst>
              <a:ext uri="{FF2B5EF4-FFF2-40B4-BE49-F238E27FC236}">
                <a16:creationId xmlns:a16="http://schemas.microsoft.com/office/drawing/2014/main" id="{8DE1EA06-0D7A-4BAE-8766-5D1D46609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7" name="Rectangle 10">
            <a:extLst>
              <a:ext uri="{FF2B5EF4-FFF2-40B4-BE49-F238E27FC236}">
                <a16:creationId xmlns:a16="http://schemas.microsoft.com/office/drawing/2014/main" id="{687FB5ED-093E-44F0-BF4A-9B6D3CA93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33313A-7D25-4952-8295-67F495DE729B}"/>
              </a:ext>
            </a:extLst>
          </p:cNvPr>
          <p:cNvSpPr/>
          <p:nvPr/>
        </p:nvSpPr>
        <p:spPr>
          <a:xfrm>
            <a:off x="1936750" y="5470525"/>
            <a:ext cx="838200" cy="838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8BED47-B63C-444B-A2D3-1FE47A70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1841500"/>
            <a:ext cx="7624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điện tích hạt nhân luôn bằng số proton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6B1CDE-A43B-4807-AE2E-D18AD446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76751"/>
            <a:ext cx="761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proton luôn bằng số electron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C320E0-7992-4835-9404-B7F236E7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3179764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proton luôn luôn lớn hơn số nơtron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48D3DD-9156-4563-ABD0-5A09DF22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5611814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nơtron có thể lớn hơn hoặc bằng số proton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5FA15707-0589-444F-BA39-BC3B285B684A}"/>
              </a:ext>
            </a:extLst>
          </p:cNvPr>
          <p:cNvSpPr/>
          <p:nvPr/>
        </p:nvSpPr>
        <p:spPr>
          <a:xfrm>
            <a:off x="1789303" y="83942"/>
            <a:ext cx="1152128" cy="1211818"/>
          </a:xfrm>
          <a:prstGeom prst="donut">
            <a:avLst>
              <a:gd name="adj" fmla="val 7158"/>
            </a:avLst>
          </a:prstGeom>
          <a:noFill/>
          <a:ln w="28575"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8F0BD3-2C93-4B2D-BCE6-00FC1DD6488A}"/>
              </a:ext>
            </a:extLst>
          </p:cNvPr>
          <p:cNvSpPr/>
          <p:nvPr/>
        </p:nvSpPr>
        <p:spPr>
          <a:xfrm>
            <a:off x="1946275" y="3022600"/>
            <a:ext cx="838200" cy="838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9" grpId="0"/>
      <p:bldP spid="20" grpId="0"/>
      <p:bldP spid="21" grpId="0"/>
      <p:bldP spid="22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8A2340FD-E625-4F3D-8865-484F3163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762000"/>
            <a:ext cx="434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1-lịch sử tìm ra nguyên tử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D25DC50C-1EC7-4891-BE47-6BF0870F3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7" t="2724"/>
          <a:stretch>
            <a:fillRect/>
          </a:stretch>
        </p:blipFill>
        <p:spPr bwMode="auto">
          <a:xfrm>
            <a:off x="7315200" y="2286001"/>
            <a:ext cx="19812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>
            <a:extLst>
              <a:ext uri="{FF2B5EF4-FFF2-40B4-BE49-F238E27FC236}">
                <a16:creationId xmlns:a16="http://schemas.microsoft.com/office/drawing/2014/main" id="{5FEC6804-30D0-45DB-9881-F5DDEA28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953000"/>
            <a:ext cx="2743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chemeClr val="tx1"/>
                </a:solidFill>
                <a:latin typeface="Monotype Corsiva" panose="03010101010201010101" pitchFamily="66" charset="0"/>
              </a:rPr>
              <a:t>Democritus</a:t>
            </a:r>
          </a:p>
        </p:txBody>
      </p:sp>
      <p:pic>
        <p:nvPicPr>
          <p:cNvPr id="32773" name="Picture 5" descr="D:\TÀI SẢN TUYẾN\11-LỚP 10\1-NGUYÊN TỬ\Bài 1 - Thành phần nguyên tử\dong tien bang bac thoi Democrit.jpg">
            <a:extLst>
              <a:ext uri="{FF2B5EF4-FFF2-40B4-BE49-F238E27FC236}">
                <a16:creationId xmlns:a16="http://schemas.microsoft.com/office/drawing/2014/main" id="{B83F8216-2F49-4ACC-A77F-98335BD5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2057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5FE388A-6019-446B-B513-E8D05D61F016}"/>
              </a:ext>
            </a:extLst>
          </p:cNvPr>
          <p:cNvSpPr/>
          <p:nvPr/>
        </p:nvSpPr>
        <p:spPr>
          <a:xfrm>
            <a:off x="6705600" y="990601"/>
            <a:ext cx="3048000" cy="1374775"/>
          </a:xfrm>
          <a:prstGeom prst="cloudCallout">
            <a:avLst>
              <a:gd name="adj1" fmla="val 2738"/>
              <a:gd name="adj2" fmla="val 6589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32775" name="TextBox 7">
            <a:extLst>
              <a:ext uri="{FF2B5EF4-FFF2-40B4-BE49-F238E27FC236}">
                <a16:creationId xmlns:a16="http://schemas.microsoft.com/office/drawing/2014/main" id="{D339BC4E-3944-48BB-A011-BD6C1942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1751815"/>
            <a:ext cx="2438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chất được tạo thành từ những hạt rất nhỏ không thể phân chia được, gọi là nguyên tử.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atomos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</a:t>
            </a:r>
            <a:r>
              <a:rPr lang="vi-V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đơn vị nhỏ nhất của một nguyên tố tham dự vào sự biến đổi hoá học.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D9A59A3-AC44-4C59-BBCD-9C3513946D7C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3048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Thành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phần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cấu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tạo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̉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CBC6396-E9DC-4310-94D4-8DE824DB468E}"/>
              </a:ext>
            </a:extLst>
          </p:cNvPr>
          <p:cNvSpPr txBox="1">
            <a:spLocks noChangeArrowheads="1"/>
          </p:cNvSpPr>
          <p:nvPr/>
        </p:nvSpPr>
        <p:spPr>
          <a:xfrm>
            <a:off x="2062163" y="1498600"/>
            <a:ext cx="8382000" cy="3952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Khối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1A36D952-2EE9-4739-BEF6-CCFC423F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09801"/>
            <a:ext cx="611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9,1094.10</a:t>
            </a:r>
            <a:r>
              <a:rPr lang="en-US" altLang="en-US" sz="2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-31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44039" name="TextBox 8">
            <a:extLst>
              <a:ext uri="{FF2B5EF4-FFF2-40B4-BE49-F238E27FC236}">
                <a16:creationId xmlns:a16="http://schemas.microsoft.com/office/drawing/2014/main" id="{6A323CFE-ABE2-4858-9A71-00DD47C1C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2868614"/>
            <a:ext cx="60245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- 1,602.10</a:t>
            </a:r>
            <a:r>
              <a:rPr lang="en-US" altLang="en-US" sz="28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 </a:t>
            </a: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Culông</a:t>
            </a: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1-</a:t>
            </a:r>
          </a:p>
        </p:txBody>
      </p:sp>
      <p:sp>
        <p:nvSpPr>
          <p:cNvPr id="33799" name="Rectangle 9">
            <a:extLst>
              <a:ext uri="{FF2B5EF4-FFF2-40B4-BE49-F238E27FC236}">
                <a16:creationId xmlns:a16="http://schemas.microsoft.com/office/drawing/2014/main" id="{F4E1B99B-D4BE-42D1-BCEF-E71221F6C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4" y="849313"/>
            <a:ext cx="87010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5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Electron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B83D4D1-AB75-489E-8694-37F6A850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09613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5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Sự tìm ra hạt nhân nguyên tử</a:t>
            </a:r>
            <a:endParaRPr lang="en-US" altLang="en-US" sz="25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7DA610-0FE6-4225-82EC-37738E125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4368800"/>
            <a:ext cx="8609012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có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rỗng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2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A163B77-C0BF-4464-8957-7A62426E3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7150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BC0C582-BDA8-4942-A517-740171B99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4800601"/>
            <a:ext cx="8609013" cy="2022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en-US" altLang="en-US" sz="2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9A28036-1F85-4FB1-8C4C-C549FD6DD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34925"/>
            <a:ext cx="8229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Thành phần cấu tạo nguyên tử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3" name="Picture 2" descr="D:\TÀI SẢN TUYẾN\11-LỚP 10\1-NGUYÊN TỬ\Bài 1 - Thành phần nguyên tử\Mo hinh pham pha ra hat nhan nguyen tu.jpg">
            <a:extLst>
              <a:ext uri="{FF2B5EF4-FFF2-40B4-BE49-F238E27FC236}">
                <a16:creationId xmlns:a16="http://schemas.microsoft.com/office/drawing/2014/main" id="{7EE7EFBB-12B9-4992-A967-49A40BD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5791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>
            <a:extLst>
              <a:ext uri="{FF2B5EF4-FFF2-40B4-BE49-F238E27FC236}">
                <a16:creationId xmlns:a16="http://schemas.microsoft.com/office/drawing/2014/main" id="{DB1A181A-5FA3-41C5-9819-99EA5B1FD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1"/>
            <a:ext cx="29845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5" descr="Picture3">
            <a:extLst>
              <a:ext uri="{FF2B5EF4-FFF2-40B4-BE49-F238E27FC236}">
                <a16:creationId xmlns:a16="http://schemas.microsoft.com/office/drawing/2014/main" id="{27C7DCD1-C925-4A37-9DA9-526C72D8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-227013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5">
            <a:extLst>
              <a:ext uri="{FF2B5EF4-FFF2-40B4-BE49-F238E27FC236}">
                <a16:creationId xmlns:a16="http://schemas.microsoft.com/office/drawing/2014/main" id="{C8260C5B-7585-4172-8C4E-CC26158CA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90650"/>
            <a:ext cx="76200" cy="457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6868" name="AutoShape 6">
            <a:extLst>
              <a:ext uri="{FF2B5EF4-FFF2-40B4-BE49-F238E27FC236}">
                <a16:creationId xmlns:a16="http://schemas.microsoft.com/office/drawing/2014/main" id="{6B7F3C40-A15D-4810-A73E-04494B7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1371600"/>
            <a:ext cx="76200" cy="457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6869" name="Group 63">
            <a:extLst>
              <a:ext uri="{FF2B5EF4-FFF2-40B4-BE49-F238E27FC236}">
                <a16:creationId xmlns:a16="http://schemas.microsoft.com/office/drawing/2014/main" id="{17BD4B06-47AB-4704-ADC5-AB6340A4E3E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057400"/>
            <a:ext cx="1524000" cy="3124200"/>
            <a:chOff x="2304" y="1488"/>
            <a:chExt cx="960" cy="1968"/>
          </a:xfrm>
        </p:grpSpPr>
        <p:grpSp>
          <p:nvGrpSpPr>
            <p:cNvPr id="36878" name="Group 8">
              <a:extLst>
                <a:ext uri="{FF2B5EF4-FFF2-40B4-BE49-F238E27FC236}">
                  <a16:creationId xmlns:a16="http://schemas.microsoft.com/office/drawing/2014/main" id="{D77B243F-D3B5-4087-807E-48319C4F2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488"/>
              <a:ext cx="480" cy="480"/>
              <a:chOff x="3120" y="1632"/>
              <a:chExt cx="288" cy="288"/>
            </a:xfrm>
          </p:grpSpPr>
          <p:sp>
            <p:nvSpPr>
              <p:cNvPr id="36900" name="Oval 9">
                <a:extLst>
                  <a:ext uri="{FF2B5EF4-FFF2-40B4-BE49-F238E27FC236}">
                    <a16:creationId xmlns:a16="http://schemas.microsoft.com/office/drawing/2014/main" id="{38348AC9-085D-4C0D-AB3E-97B273B67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288" cy="28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01" name="Oval 10">
                <a:extLst>
                  <a:ext uri="{FF2B5EF4-FFF2-40B4-BE49-F238E27FC236}">
                    <a16:creationId xmlns:a16="http://schemas.microsoft.com/office/drawing/2014/main" id="{059E05A2-AF96-469F-8FD1-832F9F8F6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79" name="Group 42">
              <a:extLst>
                <a:ext uri="{FF2B5EF4-FFF2-40B4-BE49-F238E27FC236}">
                  <a16:creationId xmlns:a16="http://schemas.microsoft.com/office/drawing/2014/main" id="{00CB1F9F-2DAA-496E-ADEB-05F1B2C44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968"/>
              <a:ext cx="480" cy="480"/>
              <a:chOff x="3120" y="1632"/>
              <a:chExt cx="288" cy="288"/>
            </a:xfrm>
          </p:grpSpPr>
          <p:sp>
            <p:nvSpPr>
              <p:cNvPr id="36898" name="Oval 43">
                <a:extLst>
                  <a:ext uri="{FF2B5EF4-FFF2-40B4-BE49-F238E27FC236}">
                    <a16:creationId xmlns:a16="http://schemas.microsoft.com/office/drawing/2014/main" id="{A858F1DC-6C38-48DA-933C-8DDDC9033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288" cy="28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99" name="Oval 44">
                <a:extLst>
                  <a:ext uri="{FF2B5EF4-FFF2-40B4-BE49-F238E27FC236}">
                    <a16:creationId xmlns:a16="http://schemas.microsoft.com/office/drawing/2014/main" id="{0D91DD0F-66D4-477B-A1CE-48CB9EF7D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80" name="Group 45">
              <a:extLst>
                <a:ext uri="{FF2B5EF4-FFF2-40B4-BE49-F238E27FC236}">
                  <a16:creationId xmlns:a16="http://schemas.microsoft.com/office/drawing/2014/main" id="{70BCD6EF-CC46-4B5B-8B76-33656D6A5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928"/>
              <a:ext cx="480" cy="480"/>
              <a:chOff x="3120" y="1632"/>
              <a:chExt cx="288" cy="288"/>
            </a:xfrm>
          </p:grpSpPr>
          <p:sp>
            <p:nvSpPr>
              <p:cNvPr id="36896" name="Oval 46">
                <a:extLst>
                  <a:ext uri="{FF2B5EF4-FFF2-40B4-BE49-F238E27FC236}">
                    <a16:creationId xmlns:a16="http://schemas.microsoft.com/office/drawing/2014/main" id="{1C3A2A19-12A1-400F-B982-73B19EF44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288" cy="28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97" name="Oval 47">
                <a:extLst>
                  <a:ext uri="{FF2B5EF4-FFF2-40B4-BE49-F238E27FC236}">
                    <a16:creationId xmlns:a16="http://schemas.microsoft.com/office/drawing/2014/main" id="{42AFE8F1-3C61-4320-9017-B71CE0226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81" name="Group 48">
              <a:extLst>
                <a:ext uri="{FF2B5EF4-FFF2-40B4-BE49-F238E27FC236}">
                  <a16:creationId xmlns:a16="http://schemas.microsoft.com/office/drawing/2014/main" id="{661C88F8-BED5-4C86-8B15-3E96F8C06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448"/>
              <a:ext cx="480" cy="480"/>
              <a:chOff x="3120" y="1632"/>
              <a:chExt cx="288" cy="288"/>
            </a:xfrm>
          </p:grpSpPr>
          <p:sp>
            <p:nvSpPr>
              <p:cNvPr id="36894" name="Oval 49">
                <a:extLst>
                  <a:ext uri="{FF2B5EF4-FFF2-40B4-BE49-F238E27FC236}">
                    <a16:creationId xmlns:a16="http://schemas.microsoft.com/office/drawing/2014/main" id="{5A3A4A58-CD5B-434C-969D-8613D1138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288" cy="28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95" name="Oval 50">
                <a:extLst>
                  <a:ext uri="{FF2B5EF4-FFF2-40B4-BE49-F238E27FC236}">
                    <a16:creationId xmlns:a16="http://schemas.microsoft.com/office/drawing/2014/main" id="{8085CD99-06EB-4EF8-81B1-ACB2A773C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82" name="Group 51">
              <a:extLst>
                <a:ext uri="{FF2B5EF4-FFF2-40B4-BE49-F238E27FC236}">
                  <a16:creationId xmlns:a16="http://schemas.microsoft.com/office/drawing/2014/main" id="{539154FB-8C6B-4C8D-A5AF-25B41F78E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2976"/>
              <a:ext cx="480" cy="480"/>
              <a:chOff x="3120" y="1632"/>
              <a:chExt cx="288" cy="288"/>
            </a:xfrm>
          </p:grpSpPr>
          <p:sp>
            <p:nvSpPr>
              <p:cNvPr id="36892" name="Oval 52">
                <a:extLst>
                  <a:ext uri="{FF2B5EF4-FFF2-40B4-BE49-F238E27FC236}">
                    <a16:creationId xmlns:a16="http://schemas.microsoft.com/office/drawing/2014/main" id="{7288B582-A88C-4254-B83F-20834E60A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288" cy="28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93" name="Oval 53">
                <a:extLst>
                  <a:ext uri="{FF2B5EF4-FFF2-40B4-BE49-F238E27FC236}">
                    <a16:creationId xmlns:a16="http://schemas.microsoft.com/office/drawing/2014/main" id="{19F776BB-1625-48F9-B9D4-E9B3C8290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83" name="Group 54">
              <a:extLst>
                <a:ext uri="{FF2B5EF4-FFF2-40B4-BE49-F238E27FC236}">
                  <a16:creationId xmlns:a16="http://schemas.microsoft.com/office/drawing/2014/main" id="{AE399C83-BD48-47AC-875D-FBFAABE55E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2496"/>
              <a:ext cx="480" cy="480"/>
              <a:chOff x="3120" y="1632"/>
              <a:chExt cx="288" cy="288"/>
            </a:xfrm>
          </p:grpSpPr>
          <p:sp>
            <p:nvSpPr>
              <p:cNvPr id="36890" name="Oval 55">
                <a:extLst>
                  <a:ext uri="{FF2B5EF4-FFF2-40B4-BE49-F238E27FC236}">
                    <a16:creationId xmlns:a16="http://schemas.microsoft.com/office/drawing/2014/main" id="{E4035063-3772-41CD-ADBE-83508B5DA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288" cy="28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91" name="Oval 56">
                <a:extLst>
                  <a:ext uri="{FF2B5EF4-FFF2-40B4-BE49-F238E27FC236}">
                    <a16:creationId xmlns:a16="http://schemas.microsoft.com/office/drawing/2014/main" id="{9EC3A31E-C578-4F66-8C76-4FA50F7E0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84" name="Group 57">
              <a:extLst>
                <a:ext uri="{FF2B5EF4-FFF2-40B4-BE49-F238E27FC236}">
                  <a16:creationId xmlns:a16="http://schemas.microsoft.com/office/drawing/2014/main" id="{6EF5394D-D53F-4AF4-B025-DE9D34DD1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2016"/>
              <a:ext cx="480" cy="480"/>
              <a:chOff x="3120" y="1632"/>
              <a:chExt cx="288" cy="288"/>
            </a:xfrm>
          </p:grpSpPr>
          <p:sp>
            <p:nvSpPr>
              <p:cNvPr id="36888" name="Oval 58">
                <a:extLst>
                  <a:ext uri="{FF2B5EF4-FFF2-40B4-BE49-F238E27FC236}">
                    <a16:creationId xmlns:a16="http://schemas.microsoft.com/office/drawing/2014/main" id="{179B56A6-E18B-4278-A2EC-3AD25BE1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288" cy="28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89" name="Oval 59">
                <a:extLst>
                  <a:ext uri="{FF2B5EF4-FFF2-40B4-BE49-F238E27FC236}">
                    <a16:creationId xmlns:a16="http://schemas.microsoft.com/office/drawing/2014/main" id="{AD71201D-194D-4D65-8DEB-D4EB52891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85" name="Group 60">
              <a:extLst>
                <a:ext uri="{FF2B5EF4-FFF2-40B4-BE49-F238E27FC236}">
                  <a16:creationId xmlns:a16="http://schemas.microsoft.com/office/drawing/2014/main" id="{D79764C4-7648-40F1-8B9B-B6613FDED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536"/>
              <a:ext cx="480" cy="480"/>
              <a:chOff x="3120" y="1632"/>
              <a:chExt cx="288" cy="288"/>
            </a:xfrm>
          </p:grpSpPr>
          <p:sp>
            <p:nvSpPr>
              <p:cNvPr id="36886" name="Oval 61">
                <a:extLst>
                  <a:ext uri="{FF2B5EF4-FFF2-40B4-BE49-F238E27FC236}">
                    <a16:creationId xmlns:a16="http://schemas.microsoft.com/office/drawing/2014/main" id="{46000C27-3423-4627-B526-B9DC0908F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288" cy="28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87" name="Oval 62">
                <a:extLst>
                  <a:ext uri="{FF2B5EF4-FFF2-40B4-BE49-F238E27FC236}">
                    <a16:creationId xmlns:a16="http://schemas.microsoft.com/office/drawing/2014/main" id="{DF56EEBC-FCE4-493E-93F6-72FF0FA70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˃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Calibri" panose="020F0502020204030204" pitchFamily="34" charset="0"/>
                  <a:buChar char="+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859" name="Oval 67">
            <a:extLst>
              <a:ext uri="{FF2B5EF4-FFF2-40B4-BE49-F238E27FC236}">
                <a16:creationId xmlns:a16="http://schemas.microsoft.com/office/drawing/2014/main" id="{5CAB7C7B-1720-4697-9ACF-88256EDD9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133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860" name="Oval 68">
            <a:extLst>
              <a:ext uri="{FF2B5EF4-FFF2-40B4-BE49-F238E27FC236}">
                <a16:creationId xmlns:a16="http://schemas.microsoft.com/office/drawing/2014/main" id="{2581A1B6-0953-4538-A39E-69522CA9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800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861" name="Oval 69">
            <a:extLst>
              <a:ext uri="{FF2B5EF4-FFF2-40B4-BE49-F238E27FC236}">
                <a16:creationId xmlns:a16="http://schemas.microsoft.com/office/drawing/2014/main" id="{36200047-BE74-4239-A055-0B65EAAA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438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862" name="Oval 70">
            <a:extLst>
              <a:ext uri="{FF2B5EF4-FFF2-40B4-BE49-F238E27FC236}">
                <a16:creationId xmlns:a16="http://schemas.microsoft.com/office/drawing/2014/main" id="{6BC27205-D192-442F-BE20-0CCFF227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505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863" name="Oval 71">
            <a:extLst>
              <a:ext uri="{FF2B5EF4-FFF2-40B4-BE49-F238E27FC236}">
                <a16:creationId xmlns:a16="http://schemas.microsoft.com/office/drawing/2014/main" id="{93DDABFF-A458-4A4D-BBC3-562FDF26F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864" name="Oval 72">
            <a:extLst>
              <a:ext uri="{FF2B5EF4-FFF2-40B4-BE49-F238E27FC236}">
                <a16:creationId xmlns:a16="http://schemas.microsoft.com/office/drawing/2014/main" id="{C9FE9A17-515A-4A91-82ED-542065D7A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819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865" name="Oval 73">
            <a:extLst>
              <a:ext uri="{FF2B5EF4-FFF2-40B4-BE49-F238E27FC236}">
                <a16:creationId xmlns:a16="http://schemas.microsoft.com/office/drawing/2014/main" id="{7CC7A6FC-AA64-4373-83B4-5B4CC2B5D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962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866" name="Oval 74">
            <a:extLst>
              <a:ext uri="{FF2B5EF4-FFF2-40B4-BE49-F238E27FC236}">
                <a16:creationId xmlns:a16="http://schemas.microsoft.com/office/drawing/2014/main" id="{DFFC842C-2A27-4F17-BAAC-E25479EC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124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1.11111E-6 -2.22222E-6 -0.33056 -2.22222E-6 -0.66111 -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27569 -0.00162 -0.55087 -0.00301 -0.66111 -0.0037 " pathEditMode="relative" ptsTypes="aA">
                                      <p:cBhvr>
                                        <p:cTn id="8" dur="2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C -0.27674 -0.00463 -0.5533 -0.00926 -0.66389 -0.01111 " pathEditMode="relative" ptsTypes="aA">
                                      <p:cBhvr>
                                        <p:cTn id="10" dur="20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27448 -1.85185E-6 -0.54861 -1.85185E-6 -0.65833 -1.8518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27674 0.00139 -0.5533 0.00301 -0.66389 0.0037 " pathEditMode="relative" ptsTypes="aA">
                                      <p:cBhvr>
                                        <p:cTn id="14" dur="2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C -0.14306 -0.00556 -0.28594 -0.01088 -0.39583 0.00555 C -0.50573 0.02199 -0.58281 0.05995 -0.65972 0.09815 " pathEditMode="relative" ptsTypes="aaA">
                                      <p:cBhvr>
                                        <p:cTn id="16" dur="20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741 C -0.13785 -0.00764 -0.27569 -0.02245 -0.38472 0.00741 C -0.49375 0.03727 -0.57396 0.11204 -0.65417 0.18704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8" y="74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-0.15087 -0.00903 -0.30156 -0.01783 -0.30139 -0.00186 C -0.30122 0.01412 -0.15 0.05509 0.00139 0.09629 " pathEditMode="relative" ptsTypes="aaA">
                                      <p:cBhvr>
                                        <p:cTn id="20" dur="2000" fill="hold"/>
                                        <p:tgtEl>
                                          <p:spTgt spid="33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9" grpId="0" animBg="1"/>
      <p:bldP spid="33860" grpId="0" animBg="1"/>
      <p:bldP spid="33861" grpId="0" animBg="1"/>
      <p:bldP spid="33862" grpId="0" animBg="1"/>
      <p:bldP spid="33863" grpId="0" animBg="1"/>
      <p:bldP spid="33864" grpId="0" animBg="1"/>
      <p:bldP spid="33865" grpId="0" animBg="1"/>
      <p:bldP spid="338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A1902DB6-BA93-4DF9-AF1C-FDA2E1AA42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 rot="16200000">
            <a:off x="325438" y="4821238"/>
            <a:ext cx="2625725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Slide </a:t>
            </a:r>
            <a:fld id="{71A2504C-23B0-42AE-8CB0-BBC0BFA410C3}" type="slidenum">
              <a:rPr lang="en-US" altLang="en-US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r>
              <a:rPr lang="en-US" altLang="en-US" sz="1200">
                <a:solidFill>
                  <a:srgbClr val="FFFFFF"/>
                </a:solidFill>
              </a:rPr>
              <a:t> of 56</a:t>
            </a: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D7DDA4E7-2E1F-44D4-9D66-3BA458C37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5029200"/>
            <a:ext cx="723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rgbClr val="7030A0"/>
                </a:solidFill>
              </a:rPr>
              <a:t>Hạt nhân nguyên tử</a:t>
            </a:r>
          </a:p>
        </p:txBody>
      </p:sp>
      <p:pic>
        <p:nvPicPr>
          <p:cNvPr id="37892" name="Picture 3" descr="FG02_13">
            <a:extLst>
              <a:ext uri="{FF2B5EF4-FFF2-40B4-BE49-F238E27FC236}">
                <a16:creationId xmlns:a16="http://schemas.microsoft.com/office/drawing/2014/main" id="{2824C26A-A572-42BE-BC22-78E759F4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3429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F7AE3-6C98-472E-8A59-F32EC817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2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3E3C313D-3780-48BD-9F47-E366A0378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58" y="2733944"/>
            <a:ext cx="8001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5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5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1,6748. 10</a:t>
            </a:r>
            <a:r>
              <a:rPr lang="en-US" alt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≈ 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1u.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C4980E-5FCF-453B-94EA-2CEA12E75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79414"/>
            <a:ext cx="5775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Thành phần cấu tạo nguyên tử</a:t>
            </a:r>
          </a:p>
        </p:txBody>
      </p:sp>
      <p:sp>
        <p:nvSpPr>
          <p:cNvPr id="38916" name="TextBox 6">
            <a:extLst>
              <a:ext uri="{FF2B5EF4-FFF2-40B4-BE49-F238E27FC236}">
                <a16:creationId xmlns:a16="http://schemas.microsoft.com/office/drawing/2014/main" id="{7083C105-8698-484A-8646-AC0D9F5F4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949326"/>
            <a:ext cx="577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Cấu tạo của hạt nhân nguyên tử.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D046AF89-4F64-4700-9818-43B6DB10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58" y="4102765"/>
            <a:ext cx="766603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90E1BE8-56E9-4D95-B588-59DA243F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5246688"/>
            <a:ext cx="279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số p = số e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2C0967-4E86-483F-9974-26138478AE7A}"/>
              </a:ext>
            </a:extLst>
          </p:cNvPr>
          <p:cNvSpPr txBox="1"/>
          <p:nvPr/>
        </p:nvSpPr>
        <p:spPr>
          <a:xfrm>
            <a:off x="2359058" y="1411289"/>
            <a:ext cx="6784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Proton (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1,602. 10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1,6726. 10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≈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7">
            <a:extLst>
              <a:ext uri="{FF2B5EF4-FFF2-40B4-BE49-F238E27FC236}">
                <a16:creationId xmlns:a16="http://schemas.microsoft.com/office/drawing/2014/main" id="{437A8B7C-1BB6-4E88-A731-C9C1BC589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74814"/>
            <a:ext cx="42672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số proton, điện tích hạt nhân nguyên tử Oxy?</a:t>
            </a:r>
          </a:p>
        </p:txBody>
      </p:sp>
      <p:sp>
        <p:nvSpPr>
          <p:cNvPr id="34834" name="Text Box 18">
            <a:extLst>
              <a:ext uri="{FF2B5EF4-FFF2-40B4-BE49-F238E27FC236}">
                <a16:creationId xmlns:a16="http://schemas.microsoft.com/office/drawing/2014/main" id="{FB90987F-18DD-4E3D-B486-E369B0E9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97338"/>
            <a:ext cx="67056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p = số e = 8 (hạt)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hạt nhân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số p = số e = 8+</a:t>
            </a:r>
          </a:p>
        </p:txBody>
      </p:sp>
      <p:grpSp>
        <p:nvGrpSpPr>
          <p:cNvPr id="40964" name="Group 20">
            <a:extLst>
              <a:ext uri="{FF2B5EF4-FFF2-40B4-BE49-F238E27FC236}">
                <a16:creationId xmlns:a16="http://schemas.microsoft.com/office/drawing/2014/main" id="{CE071CC0-A084-4F04-9204-3CF0C82BCF4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46239"/>
            <a:ext cx="2895600" cy="2047875"/>
            <a:chOff x="720" y="1488"/>
            <a:chExt cx="1824" cy="1290"/>
          </a:xfrm>
        </p:grpSpPr>
        <p:grpSp>
          <p:nvGrpSpPr>
            <p:cNvPr id="40966" name="Group 4">
              <a:extLst>
                <a:ext uri="{FF2B5EF4-FFF2-40B4-BE49-F238E27FC236}">
                  <a16:creationId xmlns:a16="http://schemas.microsoft.com/office/drawing/2014/main" id="{C2D51F2C-B02E-46DB-95E4-3AC8F2757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88"/>
              <a:ext cx="1824" cy="1290"/>
              <a:chOff x="2545" y="1388"/>
              <a:chExt cx="1200" cy="877"/>
            </a:xfrm>
          </p:grpSpPr>
          <p:sp>
            <p:nvSpPr>
              <p:cNvPr id="40968" name="Text Box 5">
                <a:extLst>
                  <a:ext uri="{FF2B5EF4-FFF2-40B4-BE49-F238E27FC236}">
                    <a16:creationId xmlns:a16="http://schemas.microsoft.com/office/drawing/2014/main" id="{DD454F4C-9BDE-4AE1-87F3-7F8E14DDA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5" y="2107"/>
                <a:ext cx="120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</a:p>
            </p:txBody>
          </p:sp>
          <p:sp>
            <p:nvSpPr>
              <p:cNvPr id="40969" name="Oval 6">
                <a:extLst>
                  <a:ext uri="{FF2B5EF4-FFF2-40B4-BE49-F238E27FC236}">
                    <a16:creationId xmlns:a16="http://schemas.microsoft.com/office/drawing/2014/main" id="{6AFEAAB4-3588-4A41-BC68-9D34F59A6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1596"/>
                <a:ext cx="238" cy="237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8+</a:t>
                </a:r>
              </a:p>
            </p:txBody>
          </p:sp>
          <p:sp>
            <p:nvSpPr>
              <p:cNvPr id="40970" name="Oval 7">
                <a:extLst>
                  <a:ext uri="{FF2B5EF4-FFF2-40B4-BE49-F238E27FC236}">
                    <a16:creationId xmlns:a16="http://schemas.microsoft.com/office/drawing/2014/main" id="{ADC7B6B3-35A9-4FDC-81BF-4937AD40E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1478"/>
                <a:ext cx="472" cy="472"/>
              </a:xfrm>
              <a:prstGeom prst="ellips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1" name="Oval 8">
                <a:extLst>
                  <a:ext uri="{FF2B5EF4-FFF2-40B4-BE49-F238E27FC236}">
                    <a16:creationId xmlns:a16="http://schemas.microsoft.com/office/drawing/2014/main" id="{195893D4-2F6F-4914-B821-BCC4EE8C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" y="1448"/>
                <a:ext cx="59" cy="5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2" name="Oval 9">
                <a:extLst>
                  <a:ext uri="{FF2B5EF4-FFF2-40B4-BE49-F238E27FC236}">
                    <a16:creationId xmlns:a16="http://schemas.microsoft.com/office/drawing/2014/main" id="{1215F93F-DFDB-4AAA-BA69-C1F1EA1AC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3" y="1388"/>
                <a:ext cx="651" cy="651"/>
              </a:xfrm>
              <a:prstGeom prst="ellips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3" name="Oval 10">
                <a:extLst>
                  <a:ext uri="{FF2B5EF4-FFF2-40B4-BE49-F238E27FC236}">
                    <a16:creationId xmlns:a16="http://schemas.microsoft.com/office/drawing/2014/main" id="{4061E086-3781-4456-8EEE-DDABEC122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" y="1921"/>
                <a:ext cx="59" cy="5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4" name="Oval 11">
                <a:extLst>
                  <a:ext uri="{FF2B5EF4-FFF2-40B4-BE49-F238E27FC236}">
                    <a16:creationId xmlns:a16="http://schemas.microsoft.com/office/drawing/2014/main" id="{0DCC4549-D857-4940-915E-2AFE07A84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55470">
                <a:off x="3444" y="1684"/>
                <a:ext cx="59" cy="6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5" name="Oval 12">
                <a:extLst>
                  <a:ext uri="{FF2B5EF4-FFF2-40B4-BE49-F238E27FC236}">
                    <a16:creationId xmlns:a16="http://schemas.microsoft.com/office/drawing/2014/main" id="{CA13C198-4A53-45D8-97DE-4E6AAF9EA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55470">
                <a:off x="3296" y="1414"/>
                <a:ext cx="60" cy="5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6" name="Oval 13">
                <a:extLst>
                  <a:ext uri="{FF2B5EF4-FFF2-40B4-BE49-F238E27FC236}">
                    <a16:creationId xmlns:a16="http://schemas.microsoft.com/office/drawing/2014/main" id="{9D543A9D-1617-425F-B614-09E4AD931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55470">
                <a:off x="3290" y="1964"/>
                <a:ext cx="58" cy="5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7" name="Oval 14">
                <a:extLst>
                  <a:ext uri="{FF2B5EF4-FFF2-40B4-BE49-F238E27FC236}">
                    <a16:creationId xmlns:a16="http://schemas.microsoft.com/office/drawing/2014/main" id="{79B5418F-8C8A-4174-8993-F1F307AC4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55470">
                <a:off x="2796" y="1686"/>
                <a:ext cx="58" cy="5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8" name="Oval 15">
                <a:extLst>
                  <a:ext uri="{FF2B5EF4-FFF2-40B4-BE49-F238E27FC236}">
                    <a16:creationId xmlns:a16="http://schemas.microsoft.com/office/drawing/2014/main" id="{1D3847BC-2995-409B-A8D4-88D23CCE0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55470">
                <a:off x="2939" y="1416"/>
                <a:ext cx="59" cy="5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79" name="Oval 16">
                <a:extLst>
                  <a:ext uri="{FF2B5EF4-FFF2-40B4-BE49-F238E27FC236}">
                    <a16:creationId xmlns:a16="http://schemas.microsoft.com/office/drawing/2014/main" id="{367153A2-AB1E-49DD-B712-BD421164E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55470">
                <a:off x="2958" y="1969"/>
                <a:ext cx="58" cy="5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967" name="Oval 19">
              <a:extLst>
                <a:ext uri="{FF2B5EF4-FFF2-40B4-BE49-F238E27FC236}">
                  <a16:creationId xmlns:a16="http://schemas.microsoft.com/office/drawing/2014/main" id="{8475E1C7-C5B1-4A62-9F97-2B60EA8A0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1792"/>
              <a:ext cx="352" cy="352"/>
            </a:xfrm>
            <a:prstGeom prst="ellipse">
              <a:avLst/>
            </a:prstGeom>
            <a:solidFill>
              <a:srgbClr val="D311A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65" name="Picture 15" descr="cung co">
            <a:extLst>
              <a:ext uri="{FF2B5EF4-FFF2-40B4-BE49-F238E27FC236}">
                <a16:creationId xmlns:a16="http://schemas.microsoft.com/office/drawing/2014/main" id="{CCA6324D-0868-4C3F-BE0A-EB51B028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68300"/>
            <a:ext cx="4248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95767E-4364-4B60-BE03-3F41E44DB572}"/>
              </a:ext>
            </a:extLst>
          </p:cNvPr>
          <p:cNvGraphicFramePr/>
          <p:nvPr/>
        </p:nvGraphicFramePr>
        <p:xfrm>
          <a:off x="2590800" y="1143001"/>
          <a:ext cx="71628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WordArt 7">
            <a:extLst>
              <a:ext uri="{FF2B5EF4-FFF2-40B4-BE49-F238E27FC236}">
                <a16:creationId xmlns:a16="http://schemas.microsoft.com/office/drawing/2014/main" id="{E08D8EA3-3B7F-419B-9DA5-A774F3B545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227014"/>
            <a:ext cx="6448251" cy="6508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600" kern="10" dirty="0">
              <a:ln w="6350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BEF4F833-5E74-4138-899B-50593F3BC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15000"/>
            <a:ext cx="2362200" cy="6873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1,602. 10</a:t>
            </a:r>
            <a:r>
              <a:rPr lang="en-US" alt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1+</a:t>
            </a:r>
          </a:p>
          <a:p>
            <a:pPr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1,6726. 10</a:t>
            </a:r>
            <a:r>
              <a:rPr lang="en-US" alt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≈ 1u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BB67690D-EC67-4455-9BB8-BCA050D54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9" y="5721350"/>
            <a:ext cx="2306637" cy="685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(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1u</a:t>
            </a: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89211C39-93C7-41D7-8FFB-A1F14DB3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5694364"/>
            <a:ext cx="2895600" cy="7080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−1,602. 10</a:t>
            </a:r>
            <a:r>
              <a:rPr lang="en-US" alt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1− =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9,1. 10</a:t>
            </a:r>
            <a:r>
              <a:rPr lang="en-US" alt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-28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0,00055u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671</Words>
  <Application>Microsoft Office PowerPoint</Application>
  <PresentationFormat>Widescreen</PresentationFormat>
  <Paragraphs>95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Hạt nhân nguyên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Võ Hiếu Nghĩa</dc:creator>
  <cp:lastModifiedBy>Võ Hiếu Nghĩa</cp:lastModifiedBy>
  <cp:revision>1</cp:revision>
  <dcterms:created xsi:type="dcterms:W3CDTF">2021-08-23T08:28:59Z</dcterms:created>
  <dcterms:modified xsi:type="dcterms:W3CDTF">2021-08-23T08:31:49Z</dcterms:modified>
</cp:coreProperties>
</file>