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41" r:id="rId2"/>
    <p:sldId id="347" r:id="rId3"/>
    <p:sldId id="342" r:id="rId4"/>
    <p:sldId id="348" r:id="rId5"/>
    <p:sldId id="349" r:id="rId6"/>
    <p:sldId id="351" r:id="rId7"/>
    <p:sldId id="353" r:id="rId8"/>
    <p:sldId id="354" r:id="rId9"/>
    <p:sldId id="356" r:id="rId10"/>
    <p:sldId id="357" r:id="rId11"/>
    <p:sldId id="358" r:id="rId12"/>
    <p:sldId id="359" r:id="rId13"/>
    <p:sldId id="570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9" r:id="rId22"/>
  </p:sldIdLst>
  <p:sldSz cx="17610138" cy="9906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 userDrawn="1">
          <p15:clr>
            <a:srgbClr val="A4A3A4"/>
          </p15:clr>
        </p15:guide>
        <p15:guide id="2" pos="554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3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BFDFF"/>
    <a:srgbClr val="E5FFF0"/>
    <a:srgbClr val="F7FFEC"/>
    <a:srgbClr val="E5FFEC"/>
    <a:srgbClr val="FCFFF0"/>
    <a:srgbClr val="FEFFF0"/>
    <a:srgbClr val="FFFFF0"/>
    <a:srgbClr val="FDFFF0"/>
    <a:srgbClr val="FDF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94291" autoAdjust="0"/>
  </p:normalViewPr>
  <p:slideViewPr>
    <p:cSldViewPr snapToGrid="0">
      <p:cViewPr varScale="1">
        <p:scale>
          <a:sx n="51" d="100"/>
          <a:sy n="51" d="100"/>
        </p:scale>
        <p:origin x="-552" y="-84"/>
      </p:cViewPr>
      <p:guideLst>
        <p:guide orient="horz" pos="3120"/>
        <p:guide pos="55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1267" y="1621191"/>
            <a:ext cx="13207604" cy="3448756"/>
          </a:xfrm>
          <a:prstGeom prst="rect">
            <a:avLst/>
          </a:prstGeom>
        </p:spPr>
        <p:txBody>
          <a:bodyPr anchor="b"/>
          <a:lstStyle>
            <a:lvl1pPr algn="ctr">
              <a:defRPr sz="866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1267" y="5202944"/>
            <a:ext cx="13207604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7BC655-7A02-474F-9FEC-9CFD93C6FB2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ED857B6-8586-49EE-AA4C-B091FED9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2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0697" y="2637014"/>
            <a:ext cx="15188744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7BC655-7A02-474F-9FEC-9CFD93C6FB2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ED857B6-8586-49EE-AA4C-B091FED9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00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02255" y="527403"/>
            <a:ext cx="3797186" cy="83948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0697" y="527403"/>
            <a:ext cx="11171431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7BC655-7A02-474F-9FEC-9CFD93C6FB2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ED857B6-8586-49EE-AA4C-B091FED9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6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42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525" y="2469622"/>
            <a:ext cx="15188744" cy="4120620"/>
          </a:xfrm>
          <a:prstGeom prst="rect">
            <a:avLst/>
          </a:prstGeom>
        </p:spPr>
        <p:txBody>
          <a:bodyPr anchor="b"/>
          <a:lstStyle>
            <a:lvl1pPr>
              <a:defRPr sz="866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1525" y="6629225"/>
            <a:ext cx="15188744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7BC655-7A02-474F-9FEC-9CFD93C6FB2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ED857B6-8586-49EE-AA4C-B091FED9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8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0697" y="2637014"/>
            <a:ext cx="7484309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132" y="2637014"/>
            <a:ext cx="7484309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7BC655-7A02-474F-9FEC-9CFD93C6FB2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ED857B6-8586-49EE-AA4C-B091FED9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3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1" y="527404"/>
            <a:ext cx="15188744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991" y="2428347"/>
            <a:ext cx="744991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2991" y="3618442"/>
            <a:ext cx="744991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15133" y="2428347"/>
            <a:ext cx="7486602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5133" y="3618442"/>
            <a:ext cx="7486602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7BC655-7A02-474F-9FEC-9CFD93C6FB2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ED857B6-8586-49EE-AA4C-B091FED9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9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7BC655-7A02-474F-9FEC-9CFD93C6FB2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ED857B6-8586-49EE-AA4C-B091FED9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5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7BC655-7A02-474F-9FEC-9CFD93C6FB2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ED857B6-8586-49EE-AA4C-B091FED9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8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  <a:prstGeom prst="rect">
            <a:avLst/>
          </a:prstGeom>
        </p:spPr>
        <p:txBody>
          <a:bodyPr anchor="b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6603" y="1426281"/>
            <a:ext cx="8915132" cy="7039681"/>
          </a:xfrm>
          <a:prstGeom prst="rect">
            <a:avLst/>
          </a:prstGeo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7BC655-7A02-474F-9FEC-9CFD93C6FB2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ED857B6-8586-49EE-AA4C-B091FED9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  <a:prstGeom prst="rect">
            <a:avLst/>
          </a:prstGeom>
        </p:spPr>
        <p:txBody>
          <a:bodyPr anchor="b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6603" y="1426281"/>
            <a:ext cx="8915132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7BC655-7A02-474F-9FEC-9CFD93C6FB2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ED857B6-8586-49EE-AA4C-B091FED9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4AB23C9-5F25-4C1D-BE1E-0E19ED868998}"/>
              </a:ext>
            </a:extLst>
          </p:cNvPr>
          <p:cNvGrpSpPr/>
          <p:nvPr userDrawn="1"/>
        </p:nvGrpSpPr>
        <p:grpSpPr>
          <a:xfrm>
            <a:off x="0" y="-19219"/>
            <a:ext cx="17732324" cy="9896267"/>
            <a:chOff x="0" y="-645"/>
            <a:chExt cx="17732324" cy="989626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8FFB6E81-976C-4945-B7B8-258905F91446}"/>
                </a:ext>
              </a:extLst>
            </p:cNvPr>
            <p:cNvGrpSpPr/>
            <p:nvPr/>
          </p:nvGrpSpPr>
          <p:grpSpPr>
            <a:xfrm>
              <a:off x="0" y="19050"/>
              <a:ext cx="17732324" cy="9876572"/>
              <a:chOff x="-8380" y="19050"/>
              <a:chExt cx="6928882" cy="987657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33FC6584-CE64-4AA2-86BB-45A35DC7B427}"/>
                  </a:ext>
                </a:extLst>
              </p:cNvPr>
              <p:cNvGrpSpPr/>
              <p:nvPr/>
            </p:nvGrpSpPr>
            <p:grpSpPr>
              <a:xfrm>
                <a:off x="-4910" y="8439147"/>
                <a:ext cx="6870676" cy="1456475"/>
                <a:chOff x="-42014" y="7119428"/>
                <a:chExt cx="6865745" cy="2773417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xmlns="" id="{24FF9889-C039-43ED-8E94-A5D708EA5DEE}"/>
                    </a:ext>
                  </a:extLst>
                </p:cNvPr>
                <p:cNvGrpSpPr/>
                <p:nvPr/>
              </p:nvGrpSpPr>
              <p:grpSpPr>
                <a:xfrm>
                  <a:off x="-42014" y="7119428"/>
                  <a:ext cx="6865745" cy="2773417"/>
                  <a:chOff x="-61064" y="7818185"/>
                  <a:chExt cx="6865745" cy="2082798"/>
                </a:xfrm>
              </p:grpSpPr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xmlns="" id="{72544E30-4CD4-43B2-8364-24F87F00137C}"/>
                      </a:ext>
                    </a:extLst>
                  </p:cNvPr>
                  <p:cNvGrpSpPr/>
                  <p:nvPr/>
                </p:nvGrpSpPr>
                <p:grpSpPr>
                  <a:xfrm>
                    <a:off x="-61064" y="7818185"/>
                    <a:ext cx="6865745" cy="2082798"/>
                    <a:chOff x="13511" y="5872322"/>
                    <a:chExt cx="6731726" cy="1999719"/>
                  </a:xfrm>
                </p:grpSpPr>
                <p:grpSp>
                  <p:nvGrpSpPr>
                    <p:cNvPr id="43" name="Group 42">
                      <a:extLst>
                        <a:ext uri="{FF2B5EF4-FFF2-40B4-BE49-F238E27FC236}">
                          <a16:creationId xmlns:a16="http://schemas.microsoft.com/office/drawing/2014/main" xmlns="" id="{FAADFE34-4AC7-4ED3-A1DD-CA666524F20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11" y="5872322"/>
                      <a:ext cx="6731726" cy="1841292"/>
                      <a:chOff x="79231" y="7685610"/>
                      <a:chExt cx="6731726" cy="1841292"/>
                    </a:xfrm>
                  </p:grpSpPr>
                  <p:sp>
                    <p:nvSpPr>
                      <p:cNvPr id="47" name="Freeform 15">
                        <a:extLst>
                          <a:ext uri="{FF2B5EF4-FFF2-40B4-BE49-F238E27FC236}">
                            <a16:creationId xmlns:a16="http://schemas.microsoft.com/office/drawing/2014/main" xmlns="" id="{612D99F8-2B2E-4E19-B418-4E772D64CA5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222452" y="8712445"/>
                        <a:ext cx="6579688" cy="757512"/>
                      </a:xfrm>
                      <a:custGeom>
                        <a:avLst/>
                        <a:gdLst>
                          <a:gd name="T0" fmla="*/ 5760 w 5760"/>
                          <a:gd name="T1" fmla="*/ 885 h 891"/>
                          <a:gd name="T2" fmla="*/ 5760 w 5760"/>
                          <a:gd name="T3" fmla="*/ 0 h 891"/>
                          <a:gd name="T4" fmla="*/ 2832 w 5760"/>
                          <a:gd name="T5" fmla="*/ 626 h 891"/>
                          <a:gd name="T6" fmla="*/ 0 w 5760"/>
                          <a:gd name="T7" fmla="*/ 36 h 891"/>
                          <a:gd name="T8" fmla="*/ 0 w 5760"/>
                          <a:gd name="T9" fmla="*/ 891 h 891"/>
                          <a:gd name="T10" fmla="*/ 5760 w 5760"/>
                          <a:gd name="T11" fmla="*/ 885 h 89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760" h="891">
                            <a:moveTo>
                              <a:pt x="5760" y="885"/>
                            </a:moveTo>
                            <a:lnTo>
                              <a:pt x="5760" y="0"/>
                            </a:lnTo>
                            <a:cubicBezTo>
                              <a:pt x="4888" y="573"/>
                              <a:pt x="3696" y="609"/>
                              <a:pt x="2832" y="626"/>
                            </a:cubicBezTo>
                            <a:cubicBezTo>
                              <a:pt x="1968" y="643"/>
                              <a:pt x="640" y="474"/>
                              <a:pt x="0" y="36"/>
                            </a:cubicBezTo>
                            <a:lnTo>
                              <a:pt x="0" y="891"/>
                            </a:lnTo>
                            <a:lnTo>
                              <a:pt x="5760" y="885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" name="Freeform 22">
                        <a:extLst>
                          <a:ext uri="{FF2B5EF4-FFF2-40B4-BE49-F238E27FC236}">
                            <a16:creationId xmlns:a16="http://schemas.microsoft.com/office/drawing/2014/main" xmlns="" id="{8E654BA1-CC9E-4FE8-9FBC-9EF2754B7FC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79231" y="7685610"/>
                        <a:ext cx="4036351" cy="1703750"/>
                      </a:xfrm>
                      <a:custGeom>
                        <a:avLst/>
                        <a:gdLst>
                          <a:gd name="T0" fmla="*/ 3048 w 3048"/>
                          <a:gd name="T1" fmla="*/ 1335 h 1424"/>
                          <a:gd name="T2" fmla="*/ 1440 w 3048"/>
                          <a:gd name="T3" fmla="*/ 1099 h 1424"/>
                          <a:gd name="T4" fmla="*/ 0 w 3048"/>
                          <a:gd name="T5" fmla="*/ 0 h 1424"/>
                          <a:gd name="T6" fmla="*/ 0 w 3048"/>
                          <a:gd name="T7" fmla="*/ 1424 h 1424"/>
                          <a:gd name="T8" fmla="*/ 3048 w 3048"/>
                          <a:gd name="T9" fmla="*/ 1335 h 142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048" h="1424">
                            <a:moveTo>
                              <a:pt x="3048" y="1335"/>
                            </a:moveTo>
                            <a:cubicBezTo>
                              <a:pt x="3048" y="1335"/>
                              <a:pt x="2352" y="1424"/>
                              <a:pt x="1440" y="1099"/>
                            </a:cubicBezTo>
                            <a:cubicBezTo>
                              <a:pt x="528" y="773"/>
                              <a:pt x="8" y="41"/>
                              <a:pt x="0" y="0"/>
                            </a:cubicBezTo>
                            <a:lnTo>
                              <a:pt x="0" y="1424"/>
                            </a:lnTo>
                            <a:lnTo>
                              <a:pt x="3048" y="1335"/>
                            </a:lnTo>
                            <a:close/>
                          </a:path>
                        </a:pathLst>
                      </a:custGeom>
                      <a:pattFill prst="dotDmnd">
                        <a:fgClr>
                          <a:srgbClr val="8BE1FF"/>
                        </a:fgClr>
                        <a:bgClr>
                          <a:srgbClr val="FFFFB3"/>
                        </a:bgClr>
                      </a:pattFill>
                      <a:ln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" name="Freeform 18">
                        <a:extLst>
                          <a:ext uri="{FF2B5EF4-FFF2-40B4-BE49-F238E27FC236}">
                            <a16:creationId xmlns:a16="http://schemas.microsoft.com/office/drawing/2014/main" xmlns="" id="{46A77ECD-407C-4D2F-AD3E-057A0570F57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461814" y="8278128"/>
                        <a:ext cx="6349143" cy="1248774"/>
                      </a:xfrm>
                      <a:custGeom>
                        <a:avLst/>
                        <a:gdLst>
                          <a:gd name="T0" fmla="*/ 0 w 5776"/>
                          <a:gd name="T1" fmla="*/ 1845 h 1845"/>
                          <a:gd name="T2" fmla="*/ 0 w 5776"/>
                          <a:gd name="T3" fmla="*/ 1336 h 1845"/>
                          <a:gd name="T4" fmla="*/ 3664 w 5776"/>
                          <a:gd name="T5" fmla="*/ 1456 h 1845"/>
                          <a:gd name="T6" fmla="*/ 5776 w 5776"/>
                          <a:gd name="T7" fmla="*/ 0 h 1845"/>
                          <a:gd name="T8" fmla="*/ 5752 w 5776"/>
                          <a:gd name="T9" fmla="*/ 1845 h 1845"/>
                          <a:gd name="T10" fmla="*/ 0 w 5776"/>
                          <a:gd name="T11" fmla="*/ 1845 h 184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776" h="1845">
                            <a:moveTo>
                              <a:pt x="0" y="1845"/>
                            </a:moveTo>
                            <a:lnTo>
                              <a:pt x="0" y="1336"/>
                            </a:lnTo>
                            <a:cubicBezTo>
                              <a:pt x="1039" y="1531"/>
                              <a:pt x="2448" y="1744"/>
                              <a:pt x="3664" y="1456"/>
                            </a:cubicBezTo>
                            <a:cubicBezTo>
                              <a:pt x="4880" y="1168"/>
                              <a:pt x="5624" y="520"/>
                              <a:pt x="5776" y="0"/>
                            </a:cubicBezTo>
                            <a:lnTo>
                              <a:pt x="5752" y="1845"/>
                            </a:lnTo>
                            <a:lnTo>
                              <a:pt x="0" y="1845"/>
                            </a:ln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FFFF00">
                              <a:tint val="66000"/>
                              <a:satMod val="160000"/>
                            </a:srgbClr>
                          </a:gs>
                          <a:gs pos="50000">
                            <a:srgbClr val="FFFF00">
                              <a:tint val="44500"/>
                              <a:satMod val="160000"/>
                            </a:srgbClr>
                          </a:gs>
                          <a:gs pos="100000">
                            <a:srgbClr val="FFFF00">
                              <a:tint val="23500"/>
                              <a:satMod val="160000"/>
                            </a:srgbClr>
                          </a:gs>
                        </a:gsLst>
                        <a:lin ang="10800000" scaled="1"/>
                        <a:tileRect/>
                      </a:gradFill>
                      <a:ln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4" name="Group 43">
                      <a:extLst>
                        <a:ext uri="{FF2B5EF4-FFF2-40B4-BE49-F238E27FC236}">
                          <a16:creationId xmlns:a16="http://schemas.microsoft.com/office/drawing/2014/main" xmlns="" id="{B95BDA30-A772-4D57-8B00-F011E758E29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487" y="6951585"/>
                      <a:ext cx="6719306" cy="920456"/>
                      <a:chOff x="12706" y="7593725"/>
                      <a:chExt cx="6772667" cy="352303"/>
                    </a:xfrm>
                  </p:grpSpPr>
                  <p:sp>
                    <p:nvSpPr>
                      <p:cNvPr id="45" name="Freeform 99">
                        <a:extLst>
                          <a:ext uri="{FF2B5EF4-FFF2-40B4-BE49-F238E27FC236}">
                            <a16:creationId xmlns:a16="http://schemas.microsoft.com/office/drawing/2014/main" xmlns="" id="{555D0988-9796-42EE-87D7-553B1A909F8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12706" y="7594773"/>
                        <a:ext cx="4084232" cy="351255"/>
                      </a:xfrm>
                      <a:custGeom>
                        <a:avLst/>
                        <a:gdLst>
                          <a:gd name="T0" fmla="*/ 2147483646 w 2649"/>
                          <a:gd name="T1" fmla="*/ 2147483646 h 280"/>
                          <a:gd name="T2" fmla="*/ 2147483646 w 2649"/>
                          <a:gd name="T3" fmla="*/ 2147483646 h 280"/>
                          <a:gd name="T4" fmla="*/ 2147483646 w 2649"/>
                          <a:gd name="T5" fmla="*/ 0 h 280"/>
                          <a:gd name="T6" fmla="*/ 0 w 2649"/>
                          <a:gd name="T7" fmla="*/ 2147483646 h 280"/>
                          <a:gd name="T8" fmla="*/ 2147483646 w 2649"/>
                          <a:gd name="T9" fmla="*/ 2147483646 h 28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649" h="280">
                            <a:moveTo>
                              <a:pt x="2649" y="280"/>
                            </a:moveTo>
                            <a:cubicBezTo>
                              <a:pt x="2211" y="248"/>
                              <a:pt x="2061" y="246"/>
                              <a:pt x="1337" y="184"/>
                            </a:cubicBezTo>
                            <a:cubicBezTo>
                              <a:pt x="610" y="123"/>
                              <a:pt x="9" y="0"/>
                              <a:pt x="1" y="0"/>
                            </a:cubicBezTo>
                            <a:lnTo>
                              <a:pt x="0" y="279"/>
                            </a:lnTo>
                            <a:lnTo>
                              <a:pt x="2649" y="280"/>
                            </a:lnTo>
                            <a:close/>
                          </a:path>
                        </a:pathLst>
                      </a:custGeom>
                      <a:solidFill>
                        <a:srgbClr val="0000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" name="Freeform 100">
                        <a:extLst>
                          <a:ext uri="{FF2B5EF4-FFF2-40B4-BE49-F238E27FC236}">
                            <a16:creationId xmlns:a16="http://schemas.microsoft.com/office/drawing/2014/main" xmlns="" id="{CD21023B-3870-4030-983C-12A808CFED9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2945457" y="7593725"/>
                        <a:ext cx="3839916" cy="351255"/>
                      </a:xfrm>
                      <a:custGeom>
                        <a:avLst/>
                        <a:gdLst>
                          <a:gd name="T0" fmla="*/ 0 w 2653"/>
                          <a:gd name="T1" fmla="*/ 2147483646 h 328"/>
                          <a:gd name="T2" fmla="*/ 2147483646 w 2653"/>
                          <a:gd name="T3" fmla="*/ 2147483646 h 328"/>
                          <a:gd name="T4" fmla="*/ 2147483646 w 2653"/>
                          <a:gd name="T5" fmla="*/ 0 h 328"/>
                          <a:gd name="T6" fmla="*/ 2147483646 w 2653"/>
                          <a:gd name="T7" fmla="*/ 2147483646 h 328"/>
                          <a:gd name="T8" fmla="*/ 0 w 2653"/>
                          <a:gd name="T9" fmla="*/ 2147483646 h 32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653" h="328">
                            <a:moveTo>
                              <a:pt x="0" y="328"/>
                            </a:moveTo>
                            <a:cubicBezTo>
                              <a:pt x="428" y="297"/>
                              <a:pt x="612" y="285"/>
                              <a:pt x="1321" y="224"/>
                            </a:cubicBezTo>
                            <a:cubicBezTo>
                              <a:pt x="2031" y="163"/>
                              <a:pt x="2595" y="29"/>
                              <a:pt x="2653" y="0"/>
                            </a:cubicBezTo>
                            <a:lnTo>
                              <a:pt x="2653" y="328"/>
                            </a:lnTo>
                            <a:lnTo>
                              <a:pt x="0" y="328"/>
                            </a:lnTo>
                            <a:close/>
                          </a:path>
                        </a:pathLst>
                      </a:cu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38" name="Flowchart: Terminator 37">
                    <a:extLst>
                      <a:ext uri="{FF2B5EF4-FFF2-40B4-BE49-F238E27FC236}">
                        <a16:creationId xmlns:a16="http://schemas.microsoft.com/office/drawing/2014/main" xmlns="" id="{61CCB33B-4965-4C82-AA6A-2415AFEFA7A4}"/>
                      </a:ext>
                    </a:extLst>
                  </p:cNvPr>
                  <p:cNvSpPr/>
                  <p:nvPr/>
                </p:nvSpPr>
                <p:spPr>
                  <a:xfrm>
                    <a:off x="5768008" y="9317579"/>
                    <a:ext cx="1011801" cy="473000"/>
                  </a:xfrm>
                  <a:prstGeom prst="flowChartTerminator">
                    <a:avLst/>
                  </a:prstGeom>
                  <a:solidFill>
                    <a:srgbClr val="FFFFB3"/>
                  </a:solidFill>
                  <a:ln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xmlns="" id="{687A255C-59CD-41B4-B0DE-3E15DD150813}"/>
                      </a:ext>
                    </a:extLst>
                  </p:cNvPr>
                  <p:cNvGrpSpPr/>
                  <p:nvPr/>
                </p:nvGrpSpPr>
                <p:grpSpPr>
                  <a:xfrm>
                    <a:off x="230836" y="9295091"/>
                    <a:ext cx="1086771" cy="531760"/>
                    <a:chOff x="1262973" y="7868840"/>
                    <a:chExt cx="1086771" cy="531760"/>
                  </a:xfrm>
                  <a:solidFill>
                    <a:srgbClr val="FFFFB3"/>
                  </a:solidFill>
                </p:grpSpPr>
                <p:sp>
                  <p:nvSpPr>
                    <p:cNvPr id="40" name="Star: 5 Points 39">
                      <a:extLst>
                        <a:ext uri="{FF2B5EF4-FFF2-40B4-BE49-F238E27FC236}">
                          <a16:creationId xmlns:a16="http://schemas.microsoft.com/office/drawing/2014/main" xmlns="" id="{93B68D41-20F3-4A15-B75F-8096C5F5B1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62973" y="7868840"/>
                      <a:ext cx="160302" cy="381571"/>
                    </a:xfrm>
                    <a:prstGeom prst="star5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" name="Star: 5 Points 40">
                      <a:extLst>
                        <a:ext uri="{FF2B5EF4-FFF2-40B4-BE49-F238E27FC236}">
                          <a16:creationId xmlns:a16="http://schemas.microsoft.com/office/drawing/2014/main" xmlns="" id="{99B6CE16-9F34-4715-A142-BDA17EC889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44838" y="7914569"/>
                      <a:ext cx="102870" cy="396527"/>
                    </a:xfrm>
                    <a:prstGeom prst="star5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" name="Star: 5 Points 41">
                      <a:extLst>
                        <a:ext uri="{FF2B5EF4-FFF2-40B4-BE49-F238E27FC236}">
                          <a16:creationId xmlns:a16="http://schemas.microsoft.com/office/drawing/2014/main" xmlns="" id="{BEFBFA90-EFB2-46D2-997B-1A1E2327F1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52496" y="7970953"/>
                      <a:ext cx="97248" cy="429647"/>
                    </a:xfrm>
                    <a:prstGeom prst="star5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pic>
              <p:nvPicPr>
                <p:cNvPr id="36" name="Picture 83" descr="water">
                  <a:extLst>
                    <a:ext uri="{FF2B5EF4-FFF2-40B4-BE49-F238E27FC236}">
                      <a16:creationId xmlns:a16="http://schemas.microsoft.com/office/drawing/2014/main" xmlns="" id="{CB5CD89A-33B7-40EC-86E2-4A3C4E72BBE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/>
                <a:srcRect l="22409" t="16374" b="27486"/>
                <a:stretch>
                  <a:fillRect/>
                </a:stretch>
              </p:blipFill>
              <p:spPr bwMode="gray">
                <a:xfrm rot="393398">
                  <a:off x="5311617" y="9150657"/>
                  <a:ext cx="955132" cy="704997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512863D6-411A-41E5-98EF-B27C0EA8569B}"/>
                  </a:ext>
                </a:extLst>
              </p:cNvPr>
              <p:cNvGrpSpPr/>
              <p:nvPr/>
            </p:nvGrpSpPr>
            <p:grpSpPr>
              <a:xfrm>
                <a:off x="0" y="39525"/>
                <a:ext cx="6859009" cy="1405670"/>
                <a:chOff x="695" y="-2"/>
                <a:chExt cx="6859010" cy="2379688"/>
              </a:xfrm>
            </p:grpSpPr>
            <p:sp>
              <p:nvSpPr>
                <p:cNvPr id="32" name="Freeform 18">
                  <a:extLst>
                    <a:ext uri="{FF2B5EF4-FFF2-40B4-BE49-F238E27FC236}">
                      <a16:creationId xmlns:a16="http://schemas.microsoft.com/office/drawing/2014/main" xmlns="" id="{C62E1608-CAA0-4D5C-BD5B-90B221D1895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 rot="10800000" flipH="1">
                  <a:off x="695" y="20476"/>
                  <a:ext cx="6797524" cy="2359210"/>
                </a:xfrm>
                <a:custGeom>
                  <a:avLst/>
                  <a:gdLst>
                    <a:gd name="T0" fmla="*/ 0 w 5776"/>
                    <a:gd name="T1" fmla="*/ 1845 h 1845"/>
                    <a:gd name="T2" fmla="*/ 0 w 5776"/>
                    <a:gd name="T3" fmla="*/ 1336 h 1845"/>
                    <a:gd name="T4" fmla="*/ 3664 w 5776"/>
                    <a:gd name="T5" fmla="*/ 1456 h 1845"/>
                    <a:gd name="T6" fmla="*/ 5776 w 5776"/>
                    <a:gd name="T7" fmla="*/ 0 h 1845"/>
                    <a:gd name="T8" fmla="*/ 5752 w 5776"/>
                    <a:gd name="T9" fmla="*/ 1845 h 1845"/>
                    <a:gd name="T10" fmla="*/ 0 w 5776"/>
                    <a:gd name="T11" fmla="*/ 1845 h 18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776" h="1845">
                      <a:moveTo>
                        <a:pt x="0" y="1845"/>
                      </a:moveTo>
                      <a:lnTo>
                        <a:pt x="0" y="1336"/>
                      </a:lnTo>
                      <a:cubicBezTo>
                        <a:pt x="1039" y="1531"/>
                        <a:pt x="2448" y="1744"/>
                        <a:pt x="3664" y="1456"/>
                      </a:cubicBezTo>
                      <a:cubicBezTo>
                        <a:pt x="4880" y="1168"/>
                        <a:pt x="5624" y="520"/>
                        <a:pt x="5776" y="0"/>
                      </a:cubicBezTo>
                      <a:lnTo>
                        <a:pt x="5752" y="1845"/>
                      </a:lnTo>
                      <a:lnTo>
                        <a:pt x="0" y="18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Freeform 18">
                  <a:extLst>
                    <a:ext uri="{FF2B5EF4-FFF2-40B4-BE49-F238E27FC236}">
                      <a16:creationId xmlns:a16="http://schemas.microsoft.com/office/drawing/2014/main" xmlns="" id="{723226E8-3849-470C-9E82-12C5D5F3D71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 flipV="1">
                  <a:off x="47297" y="-2"/>
                  <a:ext cx="6812408" cy="2055497"/>
                </a:xfrm>
                <a:custGeom>
                  <a:avLst/>
                  <a:gdLst>
                    <a:gd name="T0" fmla="*/ 0 w 5776"/>
                    <a:gd name="T1" fmla="*/ 1845 h 1845"/>
                    <a:gd name="T2" fmla="*/ 0 w 5776"/>
                    <a:gd name="T3" fmla="*/ 1336 h 1845"/>
                    <a:gd name="T4" fmla="*/ 3664 w 5776"/>
                    <a:gd name="T5" fmla="*/ 1456 h 1845"/>
                    <a:gd name="T6" fmla="*/ 5776 w 5776"/>
                    <a:gd name="T7" fmla="*/ 0 h 1845"/>
                    <a:gd name="T8" fmla="*/ 5752 w 5776"/>
                    <a:gd name="T9" fmla="*/ 1845 h 1845"/>
                    <a:gd name="T10" fmla="*/ 0 w 5776"/>
                    <a:gd name="T11" fmla="*/ 1845 h 18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776" h="1845">
                      <a:moveTo>
                        <a:pt x="0" y="1845"/>
                      </a:moveTo>
                      <a:lnTo>
                        <a:pt x="0" y="1336"/>
                      </a:lnTo>
                      <a:cubicBezTo>
                        <a:pt x="1039" y="1531"/>
                        <a:pt x="2448" y="1744"/>
                        <a:pt x="3664" y="1456"/>
                      </a:cubicBezTo>
                      <a:cubicBezTo>
                        <a:pt x="4880" y="1168"/>
                        <a:pt x="5624" y="520"/>
                        <a:pt x="5776" y="0"/>
                      </a:cubicBezTo>
                      <a:lnTo>
                        <a:pt x="5752" y="1845"/>
                      </a:lnTo>
                      <a:lnTo>
                        <a:pt x="0" y="1845"/>
                      </a:lnTo>
                      <a:close/>
                    </a:path>
                  </a:pathLst>
                </a:custGeom>
                <a:solidFill>
                  <a:srgbClr val="4CFE4C"/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18">
                  <a:extLst>
                    <a:ext uri="{FF2B5EF4-FFF2-40B4-BE49-F238E27FC236}">
                      <a16:creationId xmlns:a16="http://schemas.microsoft.com/office/drawing/2014/main" xmlns="" id="{2C559D35-3BE3-4785-8360-7ADB2DEC548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 rot="10800000" flipH="1">
                  <a:off x="44897" y="11742"/>
                  <a:ext cx="6781150" cy="1760197"/>
                </a:xfrm>
                <a:custGeom>
                  <a:avLst/>
                  <a:gdLst>
                    <a:gd name="T0" fmla="*/ 0 w 5776"/>
                    <a:gd name="T1" fmla="*/ 1845 h 1845"/>
                    <a:gd name="T2" fmla="*/ 0 w 5776"/>
                    <a:gd name="T3" fmla="*/ 1336 h 1845"/>
                    <a:gd name="T4" fmla="*/ 3664 w 5776"/>
                    <a:gd name="T5" fmla="*/ 1456 h 1845"/>
                    <a:gd name="T6" fmla="*/ 5776 w 5776"/>
                    <a:gd name="T7" fmla="*/ 0 h 1845"/>
                    <a:gd name="T8" fmla="*/ 5752 w 5776"/>
                    <a:gd name="T9" fmla="*/ 1845 h 1845"/>
                    <a:gd name="T10" fmla="*/ 0 w 5776"/>
                    <a:gd name="T11" fmla="*/ 1845 h 18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776" h="1845">
                      <a:moveTo>
                        <a:pt x="0" y="1845"/>
                      </a:moveTo>
                      <a:lnTo>
                        <a:pt x="0" y="1336"/>
                      </a:lnTo>
                      <a:cubicBezTo>
                        <a:pt x="1039" y="1531"/>
                        <a:pt x="2448" y="1744"/>
                        <a:pt x="3664" y="1456"/>
                      </a:cubicBezTo>
                      <a:cubicBezTo>
                        <a:pt x="4880" y="1168"/>
                        <a:pt x="5624" y="520"/>
                        <a:pt x="5776" y="0"/>
                      </a:cubicBezTo>
                      <a:lnTo>
                        <a:pt x="5752" y="1845"/>
                      </a:lnTo>
                      <a:lnTo>
                        <a:pt x="0" y="1845"/>
                      </a:ln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" name="Rectangle 18" descr="Light horizontal">
                <a:extLst>
                  <a:ext uri="{FF2B5EF4-FFF2-40B4-BE49-F238E27FC236}">
                    <a16:creationId xmlns:a16="http://schemas.microsoft.com/office/drawing/2014/main" xmlns="" id="{8791B7A9-AECC-4985-B965-7E35A1C119A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-8380" y="425694"/>
                <a:ext cx="134113" cy="8801526"/>
              </a:xfrm>
              <a:prstGeom prst="rect">
                <a:avLst/>
              </a:prstGeom>
              <a:pattFill prst="ltHorz">
                <a:fgClr>
                  <a:srgbClr val="C0C0C0"/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rgbClr val="1D4940"/>
                  </a:solidFill>
                </a:endParaRPr>
              </a:p>
            </p:txBody>
          </p:sp>
          <p:sp>
            <p:nvSpPr>
              <p:cNvPr id="20" name="Freeform 99">
                <a:extLst>
                  <a:ext uri="{FF2B5EF4-FFF2-40B4-BE49-F238E27FC236}">
                    <a16:creationId xmlns:a16="http://schemas.microsoft.com/office/drawing/2014/main" xmlns="" id="{4D4D28C2-CEFB-463B-BA75-A5B98E425A16}"/>
                  </a:ext>
                </a:extLst>
              </p:cNvPr>
              <p:cNvSpPr>
                <a:spLocks/>
              </p:cNvSpPr>
              <p:nvPr/>
            </p:nvSpPr>
            <p:spPr bwMode="gray">
              <a:xfrm rot="10800000">
                <a:off x="3189850" y="40473"/>
                <a:ext cx="3660382" cy="816775"/>
              </a:xfrm>
              <a:custGeom>
                <a:avLst/>
                <a:gdLst>
                  <a:gd name="T0" fmla="*/ 2147483646 w 2649"/>
                  <a:gd name="T1" fmla="*/ 2147483646 h 280"/>
                  <a:gd name="T2" fmla="*/ 2147483646 w 2649"/>
                  <a:gd name="T3" fmla="*/ 2147483646 h 280"/>
                  <a:gd name="T4" fmla="*/ 2147483646 w 2649"/>
                  <a:gd name="T5" fmla="*/ 0 h 280"/>
                  <a:gd name="T6" fmla="*/ 0 w 2649"/>
                  <a:gd name="T7" fmla="*/ 2147483646 h 280"/>
                  <a:gd name="T8" fmla="*/ 2147483646 w 2649"/>
                  <a:gd name="T9" fmla="*/ 2147483646 h 2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49" h="280">
                    <a:moveTo>
                      <a:pt x="2649" y="280"/>
                    </a:moveTo>
                    <a:cubicBezTo>
                      <a:pt x="2211" y="248"/>
                      <a:pt x="2061" y="246"/>
                      <a:pt x="1337" y="184"/>
                    </a:cubicBezTo>
                    <a:cubicBezTo>
                      <a:pt x="610" y="123"/>
                      <a:pt x="9" y="0"/>
                      <a:pt x="1" y="0"/>
                    </a:cubicBezTo>
                    <a:lnTo>
                      <a:pt x="0" y="279"/>
                    </a:lnTo>
                    <a:lnTo>
                      <a:pt x="2649" y="280"/>
                    </a:lnTo>
                    <a:close/>
                  </a:path>
                </a:pathLst>
              </a:custGeom>
              <a:solidFill>
                <a:srgbClr val="FFFFB3"/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CEA02F4E-C8FD-497C-9DAE-A478AA0B7D91}"/>
                  </a:ext>
                </a:extLst>
              </p:cNvPr>
              <p:cNvGrpSpPr/>
              <p:nvPr/>
            </p:nvGrpSpPr>
            <p:grpSpPr>
              <a:xfrm>
                <a:off x="5369" y="46263"/>
                <a:ext cx="6857911" cy="522259"/>
                <a:chOff x="400320" y="7144718"/>
                <a:chExt cx="6857912" cy="522259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xmlns="" id="{0D1FC4DF-60EC-4A6A-AAF3-04C87EDC11A9}"/>
                    </a:ext>
                  </a:extLst>
                </p:cNvPr>
                <p:cNvGrpSpPr/>
                <p:nvPr/>
              </p:nvGrpSpPr>
              <p:grpSpPr>
                <a:xfrm>
                  <a:off x="400320" y="7165738"/>
                  <a:ext cx="6857912" cy="483050"/>
                  <a:chOff x="-2322" y="6470692"/>
                  <a:chExt cx="6914255" cy="483050"/>
                </a:xfrm>
              </p:grpSpPr>
              <p:sp>
                <p:nvSpPr>
                  <p:cNvPr id="29" name="Rectangle 17">
                    <a:extLst>
                      <a:ext uri="{FF2B5EF4-FFF2-40B4-BE49-F238E27FC236}">
                        <a16:creationId xmlns:a16="http://schemas.microsoft.com/office/drawing/2014/main" xmlns="" id="{A9470487-0A8F-4A81-BE3B-1A0B53D3B7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-2322" y="6476797"/>
                    <a:ext cx="6914255" cy="454802"/>
                  </a:xfrm>
                  <a:prstGeom prst="rect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AutoShape 18">
                    <a:extLst>
                      <a:ext uri="{FF2B5EF4-FFF2-40B4-BE49-F238E27FC236}">
                        <a16:creationId xmlns:a16="http://schemas.microsoft.com/office/drawing/2014/main" xmlns="" id="{BF6BEACF-480A-4740-B404-0680F0DED6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953922" y="6470692"/>
                    <a:ext cx="203241" cy="467011"/>
                  </a:xfrm>
                  <a:prstGeom prst="diamond">
                    <a:avLst/>
                  </a:prstGeom>
                  <a:solidFill>
                    <a:srgbClr val="4CFE4C"/>
                  </a:solidFill>
                  <a:ln w="2857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AutoShape 18">
                    <a:extLst>
                      <a:ext uri="{FF2B5EF4-FFF2-40B4-BE49-F238E27FC236}">
                        <a16:creationId xmlns:a16="http://schemas.microsoft.com/office/drawing/2014/main" xmlns="" id="{DF014A70-7E1D-42BE-8705-B10144801B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852238" y="6486731"/>
                    <a:ext cx="203241" cy="467011"/>
                  </a:xfrm>
                  <a:prstGeom prst="diamond">
                    <a:avLst/>
                  </a:prstGeom>
                  <a:solidFill>
                    <a:srgbClr val="7030A0"/>
                  </a:solidFill>
                  <a:ln w="2857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" name="Arrow: Chevron 25">
                  <a:extLst>
                    <a:ext uri="{FF2B5EF4-FFF2-40B4-BE49-F238E27FC236}">
                      <a16:creationId xmlns:a16="http://schemas.microsoft.com/office/drawing/2014/main" xmlns="" id="{93A75A46-0562-422E-BFE4-572DDFAE5A40}"/>
                    </a:ext>
                  </a:extLst>
                </p:cNvPr>
                <p:cNvSpPr/>
                <p:nvPr/>
              </p:nvSpPr>
              <p:spPr>
                <a:xfrm rot="10800000">
                  <a:off x="6248485" y="7169707"/>
                  <a:ext cx="77769" cy="352305"/>
                </a:xfrm>
                <a:prstGeom prst="chevron">
                  <a:avLst/>
                </a:prstGeom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Arrow: Chevron 26">
                  <a:extLst>
                    <a:ext uri="{FF2B5EF4-FFF2-40B4-BE49-F238E27FC236}">
                      <a16:creationId xmlns:a16="http://schemas.microsoft.com/office/drawing/2014/main" xmlns="" id="{DA71DBF1-9D28-4458-B699-32C5B62A1B00}"/>
                    </a:ext>
                  </a:extLst>
                </p:cNvPr>
                <p:cNvSpPr/>
                <p:nvPr/>
              </p:nvSpPr>
              <p:spPr>
                <a:xfrm rot="10800000">
                  <a:off x="6378436" y="7150364"/>
                  <a:ext cx="77769" cy="352305"/>
                </a:xfrm>
                <a:prstGeom prst="chevron">
                  <a:avLst/>
                </a:prstGeom>
                <a:solidFill>
                  <a:srgbClr val="4CFE4C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06EFDDBC-3142-44C7-9020-902CA69270F9}"/>
                    </a:ext>
                  </a:extLst>
                </p:cNvPr>
                <p:cNvSpPr txBox="1"/>
                <p:nvPr/>
              </p:nvSpPr>
              <p:spPr>
                <a:xfrm>
                  <a:off x="568428" y="7144718"/>
                  <a:ext cx="1892496" cy="5222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2800" b="1" smtClean="0">
                      <a:solidFill>
                        <a:schemeClr val="bg1"/>
                      </a:solidFill>
                      <a:latin typeface="Times New Roman" pitchFamily="18" charset="0"/>
                      <a:ea typeface="CMU Serif Extra" panose="02000603000000000000" pitchFamily="50" charset="0"/>
                      <a:cs typeface="Times New Roman" pitchFamily="18" charset="0"/>
                    </a:rPr>
                    <a:t>GV:</a:t>
                  </a:r>
                  <a:r>
                    <a:rPr lang="en-US" sz="2800" b="1" baseline="0" smtClean="0">
                      <a:solidFill>
                        <a:schemeClr val="bg1"/>
                      </a:solidFill>
                      <a:latin typeface="Times New Roman" pitchFamily="18" charset="0"/>
                      <a:ea typeface="CMU Serif Extra" panose="02000603000000000000" pitchFamily="50" charset="0"/>
                      <a:cs typeface="Times New Roman" pitchFamily="18" charset="0"/>
                    </a:rPr>
                    <a:t> Nguyễn Thị Thu Thảo </a:t>
                  </a:r>
                  <a:endParaRPr lang="en-US" sz="2800" b="1">
                    <a:solidFill>
                      <a:schemeClr val="bg1"/>
                    </a:solidFill>
                    <a:latin typeface="Times New Roman" pitchFamily="18" charset="0"/>
                    <a:ea typeface="CMU Serif Extra" panose="02000603000000000000" pitchFamily="50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4B5BD274-052B-4DA5-AEE7-97C76147C47F}"/>
                  </a:ext>
                </a:extLst>
              </p:cNvPr>
              <p:cNvSpPr/>
              <p:nvPr/>
            </p:nvSpPr>
            <p:spPr>
              <a:xfrm>
                <a:off x="0" y="19050"/>
                <a:ext cx="6872758" cy="9839425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662843A7-9264-45C4-BAAF-0A6D5EC21668}"/>
                  </a:ext>
                </a:extLst>
              </p:cNvPr>
              <p:cNvSpPr txBox="1"/>
              <p:nvPr/>
            </p:nvSpPr>
            <p:spPr>
              <a:xfrm>
                <a:off x="6108997" y="43086"/>
                <a:ext cx="811505" cy="4162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>
                    <a:solidFill>
                      <a:srgbClr val="FFFF00"/>
                    </a:solidFill>
                    <a:latin typeface="CMU Serif Extra" panose="02000603000000000000" pitchFamily="50" charset="0"/>
                    <a:ea typeface="CMU Serif Extra" panose="02000603000000000000" pitchFamily="50" charset="0"/>
                    <a:cs typeface="CMU Serif Extra" panose="02000603000000000000" pitchFamily="50" charset="0"/>
                  </a:rPr>
                  <a:t>2021-2022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5CB65D0-B790-45B7-A6F2-AA7D3574F367}"/>
                </a:ext>
              </a:extLst>
            </p:cNvPr>
            <p:cNvSpPr txBox="1"/>
            <p:nvPr/>
          </p:nvSpPr>
          <p:spPr>
            <a:xfrm>
              <a:off x="8595816" y="-645"/>
              <a:ext cx="6505445" cy="5533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b="1" smtClean="0">
                  <a:solidFill>
                    <a:schemeClr val="bg1"/>
                  </a:solidFill>
                  <a:latin typeface="Times New Roman" pitchFamily="18" charset="0"/>
                  <a:ea typeface="CMU Serif Extra" panose="02000603000000000000" pitchFamily="50" charset="0"/>
                  <a:cs typeface="Times New Roman" pitchFamily="18" charset="0"/>
                </a:rPr>
                <a:t>Trường</a:t>
              </a:r>
              <a:r>
                <a:rPr lang="en-US" sz="2800" b="1" baseline="0" smtClean="0">
                  <a:solidFill>
                    <a:schemeClr val="bg1"/>
                  </a:solidFill>
                  <a:latin typeface="Times New Roman" pitchFamily="18" charset="0"/>
                  <a:ea typeface="CMU Serif Extra" panose="02000603000000000000" pitchFamily="50" charset="0"/>
                  <a:cs typeface="Times New Roman" pitchFamily="18" charset="0"/>
                </a:rPr>
                <a:t> cao đẳng Cơ Giới Và Thủy Lợi </a:t>
              </a:r>
              <a:endParaRPr lang="en-US" sz="2800" b="1">
                <a:solidFill>
                  <a:schemeClr val="bg1"/>
                </a:solidFill>
                <a:latin typeface="Times New Roman" pitchFamily="18" charset="0"/>
                <a:ea typeface="CMU Serif Extra" panose="02000603000000000000" pitchFamily="50" charset="0"/>
                <a:cs typeface="Times New Roman" pitchFamily="18" charset="0"/>
              </a:endParaRP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xmlns="" id="{CB5E9B70-2DCA-46AB-8B54-2B3D6EB0655A}"/>
                </a:ext>
              </a:extLst>
            </p:cNvPr>
            <p:cNvSpPr/>
            <p:nvPr/>
          </p:nvSpPr>
          <p:spPr>
            <a:xfrm>
              <a:off x="8150052" y="58341"/>
              <a:ext cx="213104" cy="339441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xmlns="" id="{32C69DBE-510C-4754-B82F-CECB62B5A253}"/>
                </a:ext>
              </a:extLst>
            </p:cNvPr>
            <p:cNvSpPr/>
            <p:nvPr/>
          </p:nvSpPr>
          <p:spPr>
            <a:xfrm>
              <a:off x="7971774" y="63689"/>
              <a:ext cx="213104" cy="339441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xmlns="" id="{069F7D76-28FD-4CB9-9A7A-1F8C1C036599}"/>
                </a:ext>
              </a:extLst>
            </p:cNvPr>
            <p:cNvSpPr/>
            <p:nvPr/>
          </p:nvSpPr>
          <p:spPr>
            <a:xfrm>
              <a:off x="17386946" y="71364"/>
              <a:ext cx="194803" cy="410231"/>
            </a:xfrm>
            <a:prstGeom prst="parallelogram">
              <a:avLst/>
            </a:prstGeom>
            <a:solidFill>
              <a:srgbClr val="8BE1FF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xmlns="" id="{4C5A3036-2DD7-4D9F-BBAB-A02B9ED47A70}"/>
                </a:ext>
              </a:extLst>
            </p:cNvPr>
            <p:cNvSpPr/>
            <p:nvPr/>
          </p:nvSpPr>
          <p:spPr>
            <a:xfrm>
              <a:off x="17221954" y="70031"/>
              <a:ext cx="194803" cy="412007"/>
            </a:xfrm>
            <a:prstGeom prst="parallelogram">
              <a:avLst/>
            </a:prstGeom>
            <a:solidFill>
              <a:srgbClr val="FFFFB3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46469F3F-44DB-434F-AEF4-0967562936D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18651" y="455850"/>
              <a:ext cx="7553113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xmlns="" id="{389F958A-46EA-48A7-AB9D-F68786397D9E}"/>
                </a:ext>
              </a:extLst>
            </p:cNvPr>
            <p:cNvSpPr/>
            <p:nvPr/>
          </p:nvSpPr>
          <p:spPr>
            <a:xfrm>
              <a:off x="61214" y="79329"/>
              <a:ext cx="413495" cy="325091"/>
            </a:xfrm>
            <a:prstGeom prst="homePlate">
              <a:avLst/>
            </a:prstGeom>
            <a:solidFill>
              <a:srgbClr val="FFFF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103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jp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0.png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: Shape 111">
            <a:extLst>
              <a:ext uri="{FF2B5EF4-FFF2-40B4-BE49-F238E27FC236}">
                <a16:creationId xmlns:a16="http://schemas.microsoft.com/office/drawing/2014/main" xmlns="" id="{CCE20944-FC1A-4034-8193-545D9CBB1002}"/>
              </a:ext>
            </a:extLst>
          </p:cNvPr>
          <p:cNvSpPr/>
          <p:nvPr/>
        </p:nvSpPr>
        <p:spPr>
          <a:xfrm flipH="1">
            <a:off x="62681" y="515683"/>
            <a:ext cx="672259" cy="8554279"/>
          </a:xfrm>
          <a:custGeom>
            <a:avLst/>
            <a:gdLst>
              <a:gd name="connsiteX0" fmla="*/ 3515830 w 5504433"/>
              <a:gd name="connsiteY0" fmla="*/ 0 h 6858000"/>
              <a:gd name="connsiteX1" fmla="*/ 5504433 w 5504433"/>
              <a:gd name="connsiteY1" fmla="*/ 0 h 6858000"/>
              <a:gd name="connsiteX2" fmla="*/ 5504433 w 5504433"/>
              <a:gd name="connsiteY2" fmla="*/ 6858000 h 6858000"/>
              <a:gd name="connsiteX3" fmla="*/ 0 w 55044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4433" h="6858000">
                <a:moveTo>
                  <a:pt x="3515830" y="0"/>
                </a:moveTo>
                <a:lnTo>
                  <a:pt x="5504433" y="0"/>
                </a:lnTo>
                <a:lnTo>
                  <a:pt x="55044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BC561666-1C49-4708-98EF-5098E1B5249A}"/>
              </a:ext>
            </a:extLst>
          </p:cNvPr>
          <p:cNvGrpSpPr/>
          <p:nvPr/>
        </p:nvGrpSpPr>
        <p:grpSpPr>
          <a:xfrm>
            <a:off x="9472029" y="-63964"/>
            <a:ext cx="4821395" cy="3333473"/>
            <a:chOff x="9400981" y="172872"/>
            <a:chExt cx="4821395" cy="3333473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xmlns="" id="{76B6B688-FA5F-4475-B21C-A13A97A70501}"/>
                </a:ext>
              </a:extLst>
            </p:cNvPr>
            <p:cNvGrpSpPr/>
            <p:nvPr/>
          </p:nvGrpSpPr>
          <p:grpSpPr>
            <a:xfrm>
              <a:off x="9400981" y="172872"/>
              <a:ext cx="4821395" cy="3333473"/>
              <a:chOff x="2700282" y="-617509"/>
              <a:chExt cx="8409207" cy="5814056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33A1FBAC-90EF-4DAA-A89D-902DCB83231B}"/>
                  </a:ext>
                </a:extLst>
              </p:cNvPr>
              <p:cNvSpPr/>
              <p:nvPr/>
            </p:nvSpPr>
            <p:spPr>
              <a:xfrm rot="1082948">
                <a:off x="2700282" y="-617509"/>
                <a:ext cx="8409207" cy="5814056"/>
              </a:xfrm>
              <a:custGeom>
                <a:avLst/>
                <a:gdLst>
                  <a:gd name="connsiteX0" fmla="*/ 6130854 w 8409207"/>
                  <a:gd name="connsiteY0" fmla="*/ 3401181 h 5814056"/>
                  <a:gd name="connsiteX1" fmla="*/ 6131545 w 8409207"/>
                  <a:gd name="connsiteY1" fmla="*/ 3401320 h 5814056"/>
                  <a:gd name="connsiteX2" fmla="*/ 8260959 w 8409207"/>
                  <a:gd name="connsiteY2" fmla="*/ 3401320 h 5814056"/>
                  <a:gd name="connsiteX3" fmla="*/ 8316667 w 8409207"/>
                  <a:gd name="connsiteY3" fmla="*/ 3390073 h 5814056"/>
                  <a:gd name="connsiteX4" fmla="*/ 8303773 w 8409207"/>
                  <a:gd name="connsiteY4" fmla="*/ 3406598 h 5814056"/>
                  <a:gd name="connsiteX5" fmla="*/ 8258166 w 8409207"/>
                  <a:gd name="connsiteY5" fmla="*/ 3432363 h 5814056"/>
                  <a:gd name="connsiteX6" fmla="*/ 969426 w 8409207"/>
                  <a:gd name="connsiteY6" fmla="*/ 5807530 h 5814056"/>
                  <a:gd name="connsiteX7" fmla="*/ 828900 w 8409207"/>
                  <a:gd name="connsiteY7" fmla="*/ 5768588 h 5814056"/>
                  <a:gd name="connsiteX8" fmla="*/ 825466 w 8409207"/>
                  <a:gd name="connsiteY8" fmla="*/ 5762509 h 5814056"/>
                  <a:gd name="connsiteX9" fmla="*/ 880603 w 8409207"/>
                  <a:gd name="connsiteY9" fmla="*/ 5795631 h 5814056"/>
                  <a:gd name="connsiteX10" fmla="*/ 1012116 w 8409207"/>
                  <a:gd name="connsiteY10" fmla="*/ 5789852 h 5814056"/>
                  <a:gd name="connsiteX11" fmla="*/ 8280356 w 8409207"/>
                  <a:gd name="connsiteY11" fmla="*/ 16063 h 5814056"/>
                  <a:gd name="connsiteX12" fmla="*/ 8346739 w 8409207"/>
                  <a:gd name="connsiteY12" fmla="*/ 0 h 5814056"/>
                  <a:gd name="connsiteX13" fmla="*/ 8398859 w 8409207"/>
                  <a:gd name="connsiteY13" fmla="*/ 8229 h 5814056"/>
                  <a:gd name="connsiteX14" fmla="*/ 8409207 w 8409207"/>
                  <a:gd name="connsiteY14" fmla="*/ 59479 h 5814056"/>
                  <a:gd name="connsiteX15" fmla="*/ 8409206 w 8409207"/>
                  <a:gd name="connsiteY15" fmla="*/ 2337983 h 5814056"/>
                  <a:gd name="connsiteX16" fmla="*/ 8409207 w 8409207"/>
                  <a:gd name="connsiteY16" fmla="*/ 2337982 h 5814056"/>
                  <a:gd name="connsiteX17" fmla="*/ 8409207 w 8409207"/>
                  <a:gd name="connsiteY17" fmla="*/ 3253072 h 5814056"/>
                  <a:gd name="connsiteX18" fmla="*/ 8318665 w 8409207"/>
                  <a:gd name="connsiteY18" fmla="*/ 3389669 h 5814056"/>
                  <a:gd name="connsiteX19" fmla="*/ 8316668 w 8409207"/>
                  <a:gd name="connsiteY19" fmla="*/ 3390072 h 5814056"/>
                  <a:gd name="connsiteX20" fmla="*/ 8260961 w 8409207"/>
                  <a:gd name="connsiteY20" fmla="*/ 3401319 h 5814056"/>
                  <a:gd name="connsiteX21" fmla="*/ 6131547 w 8409207"/>
                  <a:gd name="connsiteY21" fmla="*/ 3401319 h 5814056"/>
                  <a:gd name="connsiteX22" fmla="*/ 6130856 w 8409207"/>
                  <a:gd name="connsiteY22" fmla="*/ 3401180 h 5814056"/>
                  <a:gd name="connsiteX23" fmla="*/ 8088977 w 8409207"/>
                  <a:gd name="connsiteY23" fmla="*/ 2487418 h 5814056"/>
                  <a:gd name="connsiteX24" fmla="*/ 8088977 w 8409207"/>
                  <a:gd name="connsiteY24" fmla="*/ 2487417 h 5814056"/>
                  <a:gd name="connsiteX25" fmla="*/ 6130854 w 8409207"/>
                  <a:gd name="connsiteY25" fmla="*/ 3401180 h 5814056"/>
                  <a:gd name="connsiteX26" fmla="*/ 6130854 w 8409207"/>
                  <a:gd name="connsiteY26" fmla="*/ 3401180 h 5814056"/>
                  <a:gd name="connsiteX27" fmla="*/ 1012117 w 8409207"/>
                  <a:gd name="connsiteY27" fmla="*/ 5789850 h 5814056"/>
                  <a:gd name="connsiteX28" fmla="*/ 880603 w 8409207"/>
                  <a:gd name="connsiteY28" fmla="*/ 5795629 h 5814056"/>
                  <a:gd name="connsiteX29" fmla="*/ 825467 w 8409207"/>
                  <a:gd name="connsiteY29" fmla="*/ 5762507 h 5814056"/>
                  <a:gd name="connsiteX30" fmla="*/ 803136 w 8409207"/>
                  <a:gd name="connsiteY30" fmla="*/ 5722979 h 5814056"/>
                  <a:gd name="connsiteX31" fmla="*/ 803136 w 8409207"/>
                  <a:gd name="connsiteY31" fmla="*/ 5722979 h 5814056"/>
                  <a:gd name="connsiteX32" fmla="*/ 216079 w 8409207"/>
                  <a:gd name="connsiteY32" fmla="*/ 3921456 h 5814056"/>
                  <a:gd name="connsiteX33" fmla="*/ 300628 w 8409207"/>
                  <a:gd name="connsiteY33" fmla="*/ 3755167 h 5814056"/>
                  <a:gd name="connsiteX34" fmla="*/ 216078 w 8409207"/>
                  <a:gd name="connsiteY34" fmla="*/ 3921457 h 5814056"/>
                  <a:gd name="connsiteX35" fmla="*/ 803136 w 8409207"/>
                  <a:gd name="connsiteY35" fmla="*/ 5722979 h 5814056"/>
                  <a:gd name="connsiteX36" fmla="*/ 803136 w 8409207"/>
                  <a:gd name="connsiteY36" fmla="*/ 5722979 h 5814056"/>
                  <a:gd name="connsiteX37" fmla="*/ 803136 w 8409207"/>
                  <a:gd name="connsiteY37" fmla="*/ 5722979 h 5814056"/>
                  <a:gd name="connsiteX38" fmla="*/ 803136 w 8409207"/>
                  <a:gd name="connsiteY38" fmla="*/ 5722980 h 5814056"/>
                  <a:gd name="connsiteX39" fmla="*/ 825467 w 8409207"/>
                  <a:gd name="connsiteY39" fmla="*/ 5762507 h 5814056"/>
                  <a:gd name="connsiteX40" fmla="*/ 824081 w 8409207"/>
                  <a:gd name="connsiteY40" fmla="*/ 5761676 h 5814056"/>
                  <a:gd name="connsiteX41" fmla="*/ 783522 w 8409207"/>
                  <a:gd name="connsiteY41" fmla="*/ 5706723 h 5814056"/>
                  <a:gd name="connsiteX42" fmla="*/ 16176 w 8409207"/>
                  <a:gd name="connsiteY42" fmla="*/ 4062361 h 5814056"/>
                  <a:gd name="connsiteX43" fmla="*/ 99305 w 8409207"/>
                  <a:gd name="connsiteY43" fmla="*/ 3833768 h 5814056"/>
                  <a:gd name="connsiteX44" fmla="*/ 5983298 w 8409207"/>
                  <a:gd name="connsiteY44" fmla="*/ 1087988 h 5814056"/>
                  <a:gd name="connsiteX45" fmla="*/ 5983300 w 8409207"/>
                  <a:gd name="connsiteY45" fmla="*/ 1903365 h 5814056"/>
                  <a:gd name="connsiteX46" fmla="*/ 5983300 w 8409207"/>
                  <a:gd name="connsiteY46" fmla="*/ 1987904 h 5814056"/>
                  <a:gd name="connsiteX47" fmla="*/ 5983300 w 8409207"/>
                  <a:gd name="connsiteY47" fmla="*/ 1903365 h 5814056"/>
                  <a:gd name="connsiteX48" fmla="*/ 5983299 w 8409207"/>
                  <a:gd name="connsiteY48" fmla="*/ 1087990 h 581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8409207" h="5814056">
                    <a:moveTo>
                      <a:pt x="6130854" y="3401181"/>
                    </a:moveTo>
                    <a:lnTo>
                      <a:pt x="6131545" y="3401320"/>
                    </a:lnTo>
                    <a:lnTo>
                      <a:pt x="8260959" y="3401320"/>
                    </a:lnTo>
                    <a:lnTo>
                      <a:pt x="8316667" y="3390073"/>
                    </a:lnTo>
                    <a:lnTo>
                      <a:pt x="8303773" y="3406598"/>
                    </a:lnTo>
                    <a:cubicBezTo>
                      <a:pt x="8290836" y="3417834"/>
                      <a:pt x="8275483" y="3426720"/>
                      <a:pt x="8258166" y="3432363"/>
                    </a:cubicBezTo>
                    <a:lnTo>
                      <a:pt x="969426" y="5807530"/>
                    </a:lnTo>
                    <a:cubicBezTo>
                      <a:pt x="917475" y="5824459"/>
                      <a:pt x="862610" y="5807398"/>
                      <a:pt x="828900" y="5768588"/>
                    </a:cubicBezTo>
                    <a:lnTo>
                      <a:pt x="825466" y="5762509"/>
                    </a:lnTo>
                    <a:lnTo>
                      <a:pt x="880603" y="5795631"/>
                    </a:lnTo>
                    <a:cubicBezTo>
                      <a:pt x="921969" y="5810674"/>
                      <a:pt x="969076" y="5809936"/>
                      <a:pt x="1012116" y="5789852"/>
                    </a:cubicBezTo>
                    <a:close/>
                    <a:moveTo>
                      <a:pt x="8280356" y="16063"/>
                    </a:moveTo>
                    <a:cubicBezTo>
                      <a:pt x="8301875" y="6020"/>
                      <a:pt x="8324413" y="814"/>
                      <a:pt x="8346739" y="0"/>
                    </a:cubicBezTo>
                    <a:lnTo>
                      <a:pt x="8398859" y="8229"/>
                    </a:lnTo>
                    <a:lnTo>
                      <a:pt x="8409207" y="59479"/>
                    </a:lnTo>
                    <a:lnTo>
                      <a:pt x="8409206" y="2337983"/>
                    </a:lnTo>
                    <a:lnTo>
                      <a:pt x="8409207" y="2337982"/>
                    </a:lnTo>
                    <a:lnTo>
                      <a:pt x="8409207" y="3253072"/>
                    </a:lnTo>
                    <a:cubicBezTo>
                      <a:pt x="8409207" y="3314478"/>
                      <a:pt x="8371873" y="3367164"/>
                      <a:pt x="8318665" y="3389669"/>
                    </a:cubicBezTo>
                    <a:lnTo>
                      <a:pt x="8316668" y="3390072"/>
                    </a:lnTo>
                    <a:lnTo>
                      <a:pt x="8260961" y="3401319"/>
                    </a:lnTo>
                    <a:lnTo>
                      <a:pt x="6131547" y="3401319"/>
                    </a:lnTo>
                    <a:lnTo>
                      <a:pt x="6130856" y="3401180"/>
                    </a:lnTo>
                    <a:lnTo>
                      <a:pt x="8088977" y="2487418"/>
                    </a:lnTo>
                    <a:lnTo>
                      <a:pt x="8088977" y="2487417"/>
                    </a:lnTo>
                    <a:lnTo>
                      <a:pt x="6130854" y="3401180"/>
                    </a:lnTo>
                    <a:lnTo>
                      <a:pt x="6130854" y="3401180"/>
                    </a:lnTo>
                    <a:lnTo>
                      <a:pt x="1012117" y="5789850"/>
                    </a:lnTo>
                    <a:cubicBezTo>
                      <a:pt x="969077" y="5809934"/>
                      <a:pt x="921969" y="5810672"/>
                      <a:pt x="880603" y="5795629"/>
                    </a:cubicBezTo>
                    <a:lnTo>
                      <a:pt x="825467" y="5762507"/>
                    </a:ln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216079" y="3921456"/>
                    </a:lnTo>
                    <a:cubicBezTo>
                      <a:pt x="193506" y="3852190"/>
                      <a:pt x="231361" y="3777739"/>
                      <a:pt x="300628" y="3755167"/>
                    </a:cubicBezTo>
                    <a:cubicBezTo>
                      <a:pt x="231360" y="3777738"/>
                      <a:pt x="193506" y="3852190"/>
                      <a:pt x="216078" y="3921457"/>
                    </a:cubicBez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803136" y="5722980"/>
                    </a:lnTo>
                    <a:lnTo>
                      <a:pt x="825467" y="5762507"/>
                    </a:lnTo>
                    <a:lnTo>
                      <a:pt x="824081" y="5761676"/>
                    </a:lnTo>
                    <a:cubicBezTo>
                      <a:pt x="807493" y="5746709"/>
                      <a:pt x="793564" y="5728243"/>
                      <a:pt x="783522" y="5706723"/>
                    </a:cubicBezTo>
                    <a:lnTo>
                      <a:pt x="16176" y="4062361"/>
                    </a:lnTo>
                    <a:cubicBezTo>
                      <a:pt x="-23993" y="3976281"/>
                      <a:pt x="13225" y="3873937"/>
                      <a:pt x="99305" y="3833768"/>
                    </a:cubicBezTo>
                    <a:lnTo>
                      <a:pt x="5983298" y="1087988"/>
                    </a:lnTo>
                    <a:lnTo>
                      <a:pt x="5983300" y="1903365"/>
                    </a:lnTo>
                    <a:lnTo>
                      <a:pt x="5983300" y="1987904"/>
                    </a:lnTo>
                    <a:lnTo>
                      <a:pt x="5983300" y="1903365"/>
                    </a:lnTo>
                    <a:lnTo>
                      <a:pt x="5983299" y="108799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00"/>
              </a:p>
            </p:txBody>
          </p:sp>
          <p:sp>
            <p:nvSpPr>
              <p:cNvPr id="129" name="Rectangle: Rounded Corners 128">
                <a:extLst>
                  <a:ext uri="{FF2B5EF4-FFF2-40B4-BE49-F238E27FC236}">
                    <a16:creationId xmlns:a16="http://schemas.microsoft.com/office/drawing/2014/main" xmlns="" id="{55DFCDCD-F94A-4232-A254-B4BB8031ADED}"/>
                  </a:ext>
                </a:extLst>
              </p:cNvPr>
              <p:cNvSpPr/>
              <p:nvPr/>
            </p:nvSpPr>
            <p:spPr>
              <a:xfrm>
                <a:off x="3057218" y="1356376"/>
                <a:ext cx="7086600" cy="2457450"/>
              </a:xfrm>
              <a:prstGeom prst="roundRect">
                <a:avLst>
                  <a:gd name="adj" fmla="val 1279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524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30" name="Arrow: Pentagon 129">
                <a:extLst>
                  <a:ext uri="{FF2B5EF4-FFF2-40B4-BE49-F238E27FC236}">
                    <a16:creationId xmlns:a16="http://schemas.microsoft.com/office/drawing/2014/main" xmlns="" id="{4C197ADE-63F6-439D-9640-873268972754}"/>
                  </a:ext>
                </a:extLst>
              </p:cNvPr>
              <p:cNvSpPr/>
              <p:nvPr/>
            </p:nvSpPr>
            <p:spPr>
              <a:xfrm rot="5400000">
                <a:off x="3616615" y="1449048"/>
                <a:ext cx="1443432" cy="981075"/>
              </a:xfrm>
              <a:prstGeom prst="homePlate">
                <a:avLst>
                  <a:gd name="adj" fmla="val 26699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31" name="Right Triangle 130">
                <a:extLst>
                  <a:ext uri="{FF2B5EF4-FFF2-40B4-BE49-F238E27FC236}">
                    <a16:creationId xmlns:a16="http://schemas.microsoft.com/office/drawing/2014/main" xmlns="" id="{B54D54B2-8D4D-47C0-BE50-B72C06EF24C6}"/>
                  </a:ext>
                </a:extLst>
              </p:cNvPr>
              <p:cNvSpPr/>
              <p:nvPr/>
            </p:nvSpPr>
            <p:spPr>
              <a:xfrm flipH="1">
                <a:off x="3454093" y="1217869"/>
                <a:ext cx="393700" cy="138507"/>
              </a:xfrm>
              <a:prstGeom prst="rtTriangle">
                <a:avLst/>
              </a:prstGeom>
              <a:solidFill>
                <a:srgbClr val="0079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8B46D0BE-E432-4B12-80AC-6F7658B951D9}"/>
                  </a:ext>
                </a:extLst>
              </p:cNvPr>
              <p:cNvSpPr/>
              <p:nvPr/>
            </p:nvSpPr>
            <p:spPr>
              <a:xfrm rot="5400000">
                <a:off x="3733470" y="1322319"/>
                <a:ext cx="1108492" cy="879846"/>
              </a:xfrm>
              <a:custGeom>
                <a:avLst/>
                <a:gdLst>
                  <a:gd name="connsiteX0" fmla="*/ 0 w 1108492"/>
                  <a:gd name="connsiteY0" fmla="*/ 879846 h 879846"/>
                  <a:gd name="connsiteX1" fmla="*/ 0 w 1108492"/>
                  <a:gd name="connsiteY1" fmla="*/ 0 h 879846"/>
                  <a:gd name="connsiteX2" fmla="*/ 1108492 w 1108492"/>
                  <a:gd name="connsiteY2" fmla="*/ 879846 h 87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8492" h="879846">
                    <a:moveTo>
                      <a:pt x="0" y="879846"/>
                    </a:moveTo>
                    <a:lnTo>
                      <a:pt x="0" y="0"/>
                    </a:lnTo>
                    <a:lnTo>
                      <a:pt x="1108492" y="87984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30000"/>
                    </a:schemeClr>
                  </a:gs>
                  <a:gs pos="39000">
                    <a:schemeClr val="bg1">
                      <a:alpha val="79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00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xmlns="" id="{13837865-7B29-4200-9B29-266DE1C6C2C3}"/>
                  </a:ext>
                </a:extLst>
              </p:cNvPr>
              <p:cNvSpPr txBox="1"/>
              <p:nvPr/>
            </p:nvSpPr>
            <p:spPr>
              <a:xfrm>
                <a:off x="3879909" y="829867"/>
                <a:ext cx="813174" cy="1610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3 Bebas Neue Bold" panose="020B0606020202050201" pitchFamily="34" charset="0"/>
                  </a:rPr>
                  <a:t>1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xmlns="" id="{959F80EE-D8EC-4043-888D-18FE4AA8D9AE}"/>
                  </a:ext>
                </a:extLst>
              </p:cNvPr>
              <p:cNvSpPr txBox="1"/>
              <p:nvPr/>
            </p:nvSpPr>
            <p:spPr>
              <a:xfrm>
                <a:off x="4860989" y="2188928"/>
                <a:ext cx="5114925" cy="402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sz="900"/>
              </a:p>
            </p:txBody>
          </p:sp>
        </p:grp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06626EEF-5D51-44B8-A3FC-0F759D68202C}"/>
                </a:ext>
              </a:extLst>
            </p:cNvPr>
            <p:cNvSpPr txBox="1"/>
            <p:nvPr/>
          </p:nvSpPr>
          <p:spPr>
            <a:xfrm>
              <a:off x="10639816" y="1392790"/>
              <a:ext cx="2892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7030A0"/>
                  </a:solidFill>
                  <a:latin typeface="CMU Classical Serif" panose="02000603000000000000" pitchFamily="50" charset="0"/>
                  <a:ea typeface="CMU Classical Serif" panose="02000603000000000000" pitchFamily="50" charset="0"/>
                  <a:cs typeface="CMU Classical Serif" panose="02000603000000000000" pitchFamily="50" charset="0"/>
                </a:rPr>
                <a:t>Tóm tắt </a:t>
              </a:r>
            </a:p>
            <a:p>
              <a:r>
                <a:rPr lang="en-US" sz="3600" b="1">
                  <a:solidFill>
                    <a:srgbClr val="7030A0"/>
                  </a:solidFill>
                  <a:latin typeface="CMU Classical Serif" panose="02000603000000000000" pitchFamily="50" charset="0"/>
                  <a:ea typeface="CMU Classical Serif" panose="02000603000000000000" pitchFamily="50" charset="0"/>
                  <a:cs typeface="CMU Classical Serif" panose="02000603000000000000" pitchFamily="50" charset="0"/>
                </a:rPr>
                <a:t>lý thuyết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AC809C9-EFC5-436E-BDD8-AC25E90F49F1}"/>
              </a:ext>
            </a:extLst>
          </p:cNvPr>
          <p:cNvGrpSpPr/>
          <p:nvPr/>
        </p:nvGrpSpPr>
        <p:grpSpPr>
          <a:xfrm>
            <a:off x="9558017" y="2082486"/>
            <a:ext cx="4821395" cy="3333473"/>
            <a:chOff x="9602851" y="2878118"/>
            <a:chExt cx="4821395" cy="3333473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73423037-56DC-4612-BA43-4C8FF6FC81A7}"/>
                </a:ext>
              </a:extLst>
            </p:cNvPr>
            <p:cNvGrpSpPr/>
            <p:nvPr/>
          </p:nvGrpSpPr>
          <p:grpSpPr>
            <a:xfrm>
              <a:off x="9602851" y="2878118"/>
              <a:ext cx="4821395" cy="3333473"/>
              <a:chOff x="2700282" y="-617509"/>
              <a:chExt cx="8409207" cy="5814056"/>
            </a:xfrm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xmlns="" id="{01695333-2748-4ED3-84C8-5437E641E949}"/>
                  </a:ext>
                </a:extLst>
              </p:cNvPr>
              <p:cNvSpPr/>
              <p:nvPr/>
            </p:nvSpPr>
            <p:spPr>
              <a:xfrm rot="1082948">
                <a:off x="2700282" y="-617509"/>
                <a:ext cx="8409207" cy="5814056"/>
              </a:xfrm>
              <a:custGeom>
                <a:avLst/>
                <a:gdLst>
                  <a:gd name="connsiteX0" fmla="*/ 6130854 w 8409207"/>
                  <a:gd name="connsiteY0" fmla="*/ 3401181 h 5814056"/>
                  <a:gd name="connsiteX1" fmla="*/ 6131545 w 8409207"/>
                  <a:gd name="connsiteY1" fmla="*/ 3401320 h 5814056"/>
                  <a:gd name="connsiteX2" fmla="*/ 8260959 w 8409207"/>
                  <a:gd name="connsiteY2" fmla="*/ 3401320 h 5814056"/>
                  <a:gd name="connsiteX3" fmla="*/ 8316667 w 8409207"/>
                  <a:gd name="connsiteY3" fmla="*/ 3390073 h 5814056"/>
                  <a:gd name="connsiteX4" fmla="*/ 8303773 w 8409207"/>
                  <a:gd name="connsiteY4" fmla="*/ 3406598 h 5814056"/>
                  <a:gd name="connsiteX5" fmla="*/ 8258166 w 8409207"/>
                  <a:gd name="connsiteY5" fmla="*/ 3432363 h 5814056"/>
                  <a:gd name="connsiteX6" fmla="*/ 969426 w 8409207"/>
                  <a:gd name="connsiteY6" fmla="*/ 5807530 h 5814056"/>
                  <a:gd name="connsiteX7" fmla="*/ 828900 w 8409207"/>
                  <a:gd name="connsiteY7" fmla="*/ 5768588 h 5814056"/>
                  <a:gd name="connsiteX8" fmla="*/ 825466 w 8409207"/>
                  <a:gd name="connsiteY8" fmla="*/ 5762509 h 5814056"/>
                  <a:gd name="connsiteX9" fmla="*/ 880603 w 8409207"/>
                  <a:gd name="connsiteY9" fmla="*/ 5795631 h 5814056"/>
                  <a:gd name="connsiteX10" fmla="*/ 1012116 w 8409207"/>
                  <a:gd name="connsiteY10" fmla="*/ 5789852 h 5814056"/>
                  <a:gd name="connsiteX11" fmla="*/ 8280356 w 8409207"/>
                  <a:gd name="connsiteY11" fmla="*/ 16063 h 5814056"/>
                  <a:gd name="connsiteX12" fmla="*/ 8346739 w 8409207"/>
                  <a:gd name="connsiteY12" fmla="*/ 0 h 5814056"/>
                  <a:gd name="connsiteX13" fmla="*/ 8398859 w 8409207"/>
                  <a:gd name="connsiteY13" fmla="*/ 8229 h 5814056"/>
                  <a:gd name="connsiteX14" fmla="*/ 8409207 w 8409207"/>
                  <a:gd name="connsiteY14" fmla="*/ 59479 h 5814056"/>
                  <a:gd name="connsiteX15" fmla="*/ 8409206 w 8409207"/>
                  <a:gd name="connsiteY15" fmla="*/ 2337983 h 5814056"/>
                  <a:gd name="connsiteX16" fmla="*/ 8409207 w 8409207"/>
                  <a:gd name="connsiteY16" fmla="*/ 2337982 h 5814056"/>
                  <a:gd name="connsiteX17" fmla="*/ 8409207 w 8409207"/>
                  <a:gd name="connsiteY17" fmla="*/ 3253072 h 5814056"/>
                  <a:gd name="connsiteX18" fmla="*/ 8318665 w 8409207"/>
                  <a:gd name="connsiteY18" fmla="*/ 3389669 h 5814056"/>
                  <a:gd name="connsiteX19" fmla="*/ 8316668 w 8409207"/>
                  <a:gd name="connsiteY19" fmla="*/ 3390072 h 5814056"/>
                  <a:gd name="connsiteX20" fmla="*/ 8260961 w 8409207"/>
                  <a:gd name="connsiteY20" fmla="*/ 3401319 h 5814056"/>
                  <a:gd name="connsiteX21" fmla="*/ 6131547 w 8409207"/>
                  <a:gd name="connsiteY21" fmla="*/ 3401319 h 5814056"/>
                  <a:gd name="connsiteX22" fmla="*/ 6130856 w 8409207"/>
                  <a:gd name="connsiteY22" fmla="*/ 3401180 h 5814056"/>
                  <a:gd name="connsiteX23" fmla="*/ 8088977 w 8409207"/>
                  <a:gd name="connsiteY23" fmla="*/ 2487418 h 5814056"/>
                  <a:gd name="connsiteX24" fmla="*/ 8088977 w 8409207"/>
                  <a:gd name="connsiteY24" fmla="*/ 2487417 h 5814056"/>
                  <a:gd name="connsiteX25" fmla="*/ 6130854 w 8409207"/>
                  <a:gd name="connsiteY25" fmla="*/ 3401180 h 5814056"/>
                  <a:gd name="connsiteX26" fmla="*/ 6130854 w 8409207"/>
                  <a:gd name="connsiteY26" fmla="*/ 3401180 h 5814056"/>
                  <a:gd name="connsiteX27" fmla="*/ 1012117 w 8409207"/>
                  <a:gd name="connsiteY27" fmla="*/ 5789850 h 5814056"/>
                  <a:gd name="connsiteX28" fmla="*/ 880603 w 8409207"/>
                  <a:gd name="connsiteY28" fmla="*/ 5795629 h 5814056"/>
                  <a:gd name="connsiteX29" fmla="*/ 825467 w 8409207"/>
                  <a:gd name="connsiteY29" fmla="*/ 5762507 h 5814056"/>
                  <a:gd name="connsiteX30" fmla="*/ 803136 w 8409207"/>
                  <a:gd name="connsiteY30" fmla="*/ 5722979 h 5814056"/>
                  <a:gd name="connsiteX31" fmla="*/ 803136 w 8409207"/>
                  <a:gd name="connsiteY31" fmla="*/ 5722979 h 5814056"/>
                  <a:gd name="connsiteX32" fmla="*/ 216079 w 8409207"/>
                  <a:gd name="connsiteY32" fmla="*/ 3921456 h 5814056"/>
                  <a:gd name="connsiteX33" fmla="*/ 300628 w 8409207"/>
                  <a:gd name="connsiteY33" fmla="*/ 3755167 h 5814056"/>
                  <a:gd name="connsiteX34" fmla="*/ 216078 w 8409207"/>
                  <a:gd name="connsiteY34" fmla="*/ 3921457 h 5814056"/>
                  <a:gd name="connsiteX35" fmla="*/ 803136 w 8409207"/>
                  <a:gd name="connsiteY35" fmla="*/ 5722979 h 5814056"/>
                  <a:gd name="connsiteX36" fmla="*/ 803136 w 8409207"/>
                  <a:gd name="connsiteY36" fmla="*/ 5722979 h 5814056"/>
                  <a:gd name="connsiteX37" fmla="*/ 803136 w 8409207"/>
                  <a:gd name="connsiteY37" fmla="*/ 5722979 h 5814056"/>
                  <a:gd name="connsiteX38" fmla="*/ 803136 w 8409207"/>
                  <a:gd name="connsiteY38" fmla="*/ 5722980 h 5814056"/>
                  <a:gd name="connsiteX39" fmla="*/ 825467 w 8409207"/>
                  <a:gd name="connsiteY39" fmla="*/ 5762507 h 5814056"/>
                  <a:gd name="connsiteX40" fmla="*/ 824081 w 8409207"/>
                  <a:gd name="connsiteY40" fmla="*/ 5761676 h 5814056"/>
                  <a:gd name="connsiteX41" fmla="*/ 783522 w 8409207"/>
                  <a:gd name="connsiteY41" fmla="*/ 5706723 h 5814056"/>
                  <a:gd name="connsiteX42" fmla="*/ 16176 w 8409207"/>
                  <a:gd name="connsiteY42" fmla="*/ 4062361 h 5814056"/>
                  <a:gd name="connsiteX43" fmla="*/ 99305 w 8409207"/>
                  <a:gd name="connsiteY43" fmla="*/ 3833768 h 5814056"/>
                  <a:gd name="connsiteX44" fmla="*/ 5983298 w 8409207"/>
                  <a:gd name="connsiteY44" fmla="*/ 1087988 h 5814056"/>
                  <a:gd name="connsiteX45" fmla="*/ 5983300 w 8409207"/>
                  <a:gd name="connsiteY45" fmla="*/ 1903365 h 5814056"/>
                  <a:gd name="connsiteX46" fmla="*/ 5983300 w 8409207"/>
                  <a:gd name="connsiteY46" fmla="*/ 1987904 h 5814056"/>
                  <a:gd name="connsiteX47" fmla="*/ 5983300 w 8409207"/>
                  <a:gd name="connsiteY47" fmla="*/ 1903365 h 5814056"/>
                  <a:gd name="connsiteX48" fmla="*/ 5983299 w 8409207"/>
                  <a:gd name="connsiteY48" fmla="*/ 1087990 h 581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8409207" h="5814056">
                    <a:moveTo>
                      <a:pt x="6130854" y="3401181"/>
                    </a:moveTo>
                    <a:lnTo>
                      <a:pt x="6131545" y="3401320"/>
                    </a:lnTo>
                    <a:lnTo>
                      <a:pt x="8260959" y="3401320"/>
                    </a:lnTo>
                    <a:lnTo>
                      <a:pt x="8316667" y="3390073"/>
                    </a:lnTo>
                    <a:lnTo>
                      <a:pt x="8303773" y="3406598"/>
                    </a:lnTo>
                    <a:cubicBezTo>
                      <a:pt x="8290836" y="3417834"/>
                      <a:pt x="8275483" y="3426720"/>
                      <a:pt x="8258166" y="3432363"/>
                    </a:cubicBezTo>
                    <a:lnTo>
                      <a:pt x="969426" y="5807530"/>
                    </a:lnTo>
                    <a:cubicBezTo>
                      <a:pt x="917475" y="5824459"/>
                      <a:pt x="862610" y="5807398"/>
                      <a:pt x="828900" y="5768588"/>
                    </a:cubicBezTo>
                    <a:lnTo>
                      <a:pt x="825466" y="5762509"/>
                    </a:lnTo>
                    <a:lnTo>
                      <a:pt x="880603" y="5795631"/>
                    </a:lnTo>
                    <a:cubicBezTo>
                      <a:pt x="921969" y="5810674"/>
                      <a:pt x="969076" y="5809936"/>
                      <a:pt x="1012116" y="5789852"/>
                    </a:cubicBezTo>
                    <a:close/>
                    <a:moveTo>
                      <a:pt x="8280356" y="16063"/>
                    </a:moveTo>
                    <a:cubicBezTo>
                      <a:pt x="8301875" y="6020"/>
                      <a:pt x="8324413" y="814"/>
                      <a:pt x="8346739" y="0"/>
                    </a:cubicBezTo>
                    <a:lnTo>
                      <a:pt x="8398859" y="8229"/>
                    </a:lnTo>
                    <a:lnTo>
                      <a:pt x="8409207" y="59479"/>
                    </a:lnTo>
                    <a:lnTo>
                      <a:pt x="8409206" y="2337983"/>
                    </a:lnTo>
                    <a:lnTo>
                      <a:pt x="8409207" y="2337982"/>
                    </a:lnTo>
                    <a:lnTo>
                      <a:pt x="8409207" y="3253072"/>
                    </a:lnTo>
                    <a:cubicBezTo>
                      <a:pt x="8409207" y="3314478"/>
                      <a:pt x="8371873" y="3367164"/>
                      <a:pt x="8318665" y="3389669"/>
                    </a:cubicBezTo>
                    <a:lnTo>
                      <a:pt x="8316668" y="3390072"/>
                    </a:lnTo>
                    <a:lnTo>
                      <a:pt x="8260961" y="3401319"/>
                    </a:lnTo>
                    <a:lnTo>
                      <a:pt x="6131547" y="3401319"/>
                    </a:lnTo>
                    <a:lnTo>
                      <a:pt x="6130856" y="3401180"/>
                    </a:lnTo>
                    <a:lnTo>
                      <a:pt x="8088977" y="2487418"/>
                    </a:lnTo>
                    <a:lnTo>
                      <a:pt x="8088977" y="2487417"/>
                    </a:lnTo>
                    <a:lnTo>
                      <a:pt x="6130854" y="3401180"/>
                    </a:lnTo>
                    <a:lnTo>
                      <a:pt x="6130854" y="3401180"/>
                    </a:lnTo>
                    <a:lnTo>
                      <a:pt x="1012117" y="5789850"/>
                    </a:lnTo>
                    <a:cubicBezTo>
                      <a:pt x="969077" y="5809934"/>
                      <a:pt x="921969" y="5810672"/>
                      <a:pt x="880603" y="5795629"/>
                    </a:cubicBezTo>
                    <a:lnTo>
                      <a:pt x="825467" y="5762507"/>
                    </a:ln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216079" y="3921456"/>
                    </a:lnTo>
                    <a:cubicBezTo>
                      <a:pt x="193506" y="3852190"/>
                      <a:pt x="231361" y="3777739"/>
                      <a:pt x="300628" y="3755167"/>
                    </a:cubicBezTo>
                    <a:cubicBezTo>
                      <a:pt x="231360" y="3777738"/>
                      <a:pt x="193506" y="3852190"/>
                      <a:pt x="216078" y="3921457"/>
                    </a:cubicBez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803136" y="5722980"/>
                    </a:lnTo>
                    <a:lnTo>
                      <a:pt x="825467" y="5762507"/>
                    </a:lnTo>
                    <a:lnTo>
                      <a:pt x="824081" y="5761676"/>
                    </a:lnTo>
                    <a:cubicBezTo>
                      <a:pt x="807493" y="5746709"/>
                      <a:pt x="793564" y="5728243"/>
                      <a:pt x="783522" y="5706723"/>
                    </a:cubicBezTo>
                    <a:lnTo>
                      <a:pt x="16176" y="4062361"/>
                    </a:lnTo>
                    <a:cubicBezTo>
                      <a:pt x="-23993" y="3976281"/>
                      <a:pt x="13225" y="3873937"/>
                      <a:pt x="99305" y="3833768"/>
                    </a:cubicBezTo>
                    <a:lnTo>
                      <a:pt x="5983298" y="1087988"/>
                    </a:lnTo>
                    <a:lnTo>
                      <a:pt x="5983300" y="1903365"/>
                    </a:lnTo>
                    <a:lnTo>
                      <a:pt x="5983300" y="1987904"/>
                    </a:lnTo>
                    <a:lnTo>
                      <a:pt x="5983300" y="1903365"/>
                    </a:lnTo>
                    <a:lnTo>
                      <a:pt x="5983299" y="108799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00"/>
              </a:p>
            </p:txBody>
          </p:sp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xmlns="" id="{C6008274-490A-4BA2-A81A-88D4EE37DD0C}"/>
                  </a:ext>
                </a:extLst>
              </p:cNvPr>
              <p:cNvSpPr/>
              <p:nvPr/>
            </p:nvSpPr>
            <p:spPr>
              <a:xfrm>
                <a:off x="3057218" y="1356376"/>
                <a:ext cx="7086600" cy="2457450"/>
              </a:xfrm>
              <a:prstGeom prst="roundRect">
                <a:avLst>
                  <a:gd name="adj" fmla="val 1279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524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18" name="Arrow: Pentagon 117">
                <a:extLst>
                  <a:ext uri="{FF2B5EF4-FFF2-40B4-BE49-F238E27FC236}">
                    <a16:creationId xmlns:a16="http://schemas.microsoft.com/office/drawing/2014/main" xmlns="" id="{D5C9589D-DB91-42A9-A1A6-5A044D743DC8}"/>
                  </a:ext>
                </a:extLst>
              </p:cNvPr>
              <p:cNvSpPr/>
              <p:nvPr/>
            </p:nvSpPr>
            <p:spPr>
              <a:xfrm rot="5400000">
                <a:off x="3616615" y="1449048"/>
                <a:ext cx="1443432" cy="981075"/>
              </a:xfrm>
              <a:prstGeom prst="homePlate">
                <a:avLst>
                  <a:gd name="adj" fmla="val 26699"/>
                </a:avLst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20" name="Right Triangle 119">
                <a:extLst>
                  <a:ext uri="{FF2B5EF4-FFF2-40B4-BE49-F238E27FC236}">
                    <a16:creationId xmlns:a16="http://schemas.microsoft.com/office/drawing/2014/main" xmlns="" id="{85D2698F-E83C-4254-B80A-77B3E182E92A}"/>
                  </a:ext>
                </a:extLst>
              </p:cNvPr>
              <p:cNvSpPr/>
              <p:nvPr/>
            </p:nvSpPr>
            <p:spPr>
              <a:xfrm flipH="1">
                <a:off x="3454093" y="1217869"/>
                <a:ext cx="393700" cy="138507"/>
              </a:xfrm>
              <a:prstGeom prst="rtTriangle">
                <a:avLst/>
              </a:prstGeom>
              <a:solidFill>
                <a:srgbClr val="A26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xmlns="" id="{86FF3EA0-7DEE-4EC6-B064-200F3DC3BF51}"/>
                  </a:ext>
                </a:extLst>
              </p:cNvPr>
              <p:cNvSpPr/>
              <p:nvPr/>
            </p:nvSpPr>
            <p:spPr>
              <a:xfrm rot="5400000">
                <a:off x="3733470" y="1322319"/>
                <a:ext cx="1108492" cy="879846"/>
              </a:xfrm>
              <a:custGeom>
                <a:avLst/>
                <a:gdLst>
                  <a:gd name="connsiteX0" fmla="*/ 0 w 1108492"/>
                  <a:gd name="connsiteY0" fmla="*/ 879846 h 879846"/>
                  <a:gd name="connsiteX1" fmla="*/ 0 w 1108492"/>
                  <a:gd name="connsiteY1" fmla="*/ 0 h 879846"/>
                  <a:gd name="connsiteX2" fmla="*/ 1108492 w 1108492"/>
                  <a:gd name="connsiteY2" fmla="*/ 879846 h 87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8492" h="879846">
                    <a:moveTo>
                      <a:pt x="0" y="879846"/>
                    </a:moveTo>
                    <a:lnTo>
                      <a:pt x="0" y="0"/>
                    </a:lnTo>
                    <a:lnTo>
                      <a:pt x="1108492" y="87984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30000"/>
                    </a:schemeClr>
                  </a:gs>
                  <a:gs pos="39000">
                    <a:schemeClr val="bg1">
                      <a:alpha val="79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00"/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xmlns="" id="{058BD307-AF30-4659-9FA1-8A5BA6C73E39}"/>
                  </a:ext>
                </a:extLst>
              </p:cNvPr>
              <p:cNvSpPr txBox="1"/>
              <p:nvPr/>
            </p:nvSpPr>
            <p:spPr>
              <a:xfrm>
                <a:off x="3879911" y="1039429"/>
                <a:ext cx="593857" cy="1610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3 Bebas Neue Bold" panose="020B0606020202050201" pitchFamily="34" charset="0"/>
                  </a:rPr>
                  <a:t>2</a:t>
                </a:r>
              </a:p>
            </p:txBody>
          </p:sp>
        </p:grp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xmlns="" id="{259D4C7C-7FB1-4ECF-B096-3FDD4015AB9E}"/>
                </a:ext>
              </a:extLst>
            </p:cNvPr>
            <p:cNvSpPr txBox="1"/>
            <p:nvPr/>
          </p:nvSpPr>
          <p:spPr>
            <a:xfrm>
              <a:off x="10990957" y="4169632"/>
              <a:ext cx="2892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7030A0"/>
                  </a:solidFill>
                  <a:latin typeface="CMU Classical Serif" panose="02000603000000000000" pitchFamily="50" charset="0"/>
                  <a:ea typeface="CMU Classical Serif" panose="02000603000000000000" pitchFamily="50" charset="0"/>
                  <a:cs typeface="CMU Classical Serif" panose="02000603000000000000" pitchFamily="50" charset="0"/>
                </a:rPr>
                <a:t>Phân dạng bài tập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B462682-A877-47B6-9101-23944B7E22D2}"/>
              </a:ext>
            </a:extLst>
          </p:cNvPr>
          <p:cNvGrpSpPr/>
          <p:nvPr/>
        </p:nvGrpSpPr>
        <p:grpSpPr>
          <a:xfrm>
            <a:off x="9567026" y="4427836"/>
            <a:ext cx="4821395" cy="3333473"/>
            <a:chOff x="9916043" y="6252856"/>
            <a:chExt cx="4821395" cy="3333473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21529DA0-D5DE-4C4F-AB39-FFD965C9C329}"/>
                </a:ext>
              </a:extLst>
            </p:cNvPr>
            <p:cNvGrpSpPr/>
            <p:nvPr/>
          </p:nvGrpSpPr>
          <p:grpSpPr>
            <a:xfrm>
              <a:off x="9916043" y="6252856"/>
              <a:ext cx="4821395" cy="3333473"/>
              <a:chOff x="2700282" y="-617509"/>
              <a:chExt cx="8409207" cy="5814056"/>
            </a:xfrm>
          </p:grpSpPr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xmlns="" id="{75DCF703-66E2-4FEF-9966-0CF37CEB8D16}"/>
                  </a:ext>
                </a:extLst>
              </p:cNvPr>
              <p:cNvSpPr/>
              <p:nvPr/>
            </p:nvSpPr>
            <p:spPr>
              <a:xfrm rot="1082948">
                <a:off x="2700282" y="-617509"/>
                <a:ext cx="8409207" cy="5814056"/>
              </a:xfrm>
              <a:custGeom>
                <a:avLst/>
                <a:gdLst>
                  <a:gd name="connsiteX0" fmla="*/ 6130854 w 8409207"/>
                  <a:gd name="connsiteY0" fmla="*/ 3401181 h 5814056"/>
                  <a:gd name="connsiteX1" fmla="*/ 6131545 w 8409207"/>
                  <a:gd name="connsiteY1" fmla="*/ 3401320 h 5814056"/>
                  <a:gd name="connsiteX2" fmla="*/ 8260959 w 8409207"/>
                  <a:gd name="connsiteY2" fmla="*/ 3401320 h 5814056"/>
                  <a:gd name="connsiteX3" fmla="*/ 8316667 w 8409207"/>
                  <a:gd name="connsiteY3" fmla="*/ 3390073 h 5814056"/>
                  <a:gd name="connsiteX4" fmla="*/ 8303773 w 8409207"/>
                  <a:gd name="connsiteY4" fmla="*/ 3406598 h 5814056"/>
                  <a:gd name="connsiteX5" fmla="*/ 8258166 w 8409207"/>
                  <a:gd name="connsiteY5" fmla="*/ 3432363 h 5814056"/>
                  <a:gd name="connsiteX6" fmla="*/ 969426 w 8409207"/>
                  <a:gd name="connsiteY6" fmla="*/ 5807530 h 5814056"/>
                  <a:gd name="connsiteX7" fmla="*/ 828900 w 8409207"/>
                  <a:gd name="connsiteY7" fmla="*/ 5768588 h 5814056"/>
                  <a:gd name="connsiteX8" fmla="*/ 825466 w 8409207"/>
                  <a:gd name="connsiteY8" fmla="*/ 5762509 h 5814056"/>
                  <a:gd name="connsiteX9" fmla="*/ 880603 w 8409207"/>
                  <a:gd name="connsiteY9" fmla="*/ 5795631 h 5814056"/>
                  <a:gd name="connsiteX10" fmla="*/ 1012116 w 8409207"/>
                  <a:gd name="connsiteY10" fmla="*/ 5789852 h 5814056"/>
                  <a:gd name="connsiteX11" fmla="*/ 8280356 w 8409207"/>
                  <a:gd name="connsiteY11" fmla="*/ 16063 h 5814056"/>
                  <a:gd name="connsiteX12" fmla="*/ 8346739 w 8409207"/>
                  <a:gd name="connsiteY12" fmla="*/ 0 h 5814056"/>
                  <a:gd name="connsiteX13" fmla="*/ 8398859 w 8409207"/>
                  <a:gd name="connsiteY13" fmla="*/ 8229 h 5814056"/>
                  <a:gd name="connsiteX14" fmla="*/ 8409207 w 8409207"/>
                  <a:gd name="connsiteY14" fmla="*/ 59479 h 5814056"/>
                  <a:gd name="connsiteX15" fmla="*/ 8409206 w 8409207"/>
                  <a:gd name="connsiteY15" fmla="*/ 2337983 h 5814056"/>
                  <a:gd name="connsiteX16" fmla="*/ 8409207 w 8409207"/>
                  <a:gd name="connsiteY16" fmla="*/ 2337982 h 5814056"/>
                  <a:gd name="connsiteX17" fmla="*/ 8409207 w 8409207"/>
                  <a:gd name="connsiteY17" fmla="*/ 3253072 h 5814056"/>
                  <a:gd name="connsiteX18" fmla="*/ 8318665 w 8409207"/>
                  <a:gd name="connsiteY18" fmla="*/ 3389669 h 5814056"/>
                  <a:gd name="connsiteX19" fmla="*/ 8316668 w 8409207"/>
                  <a:gd name="connsiteY19" fmla="*/ 3390072 h 5814056"/>
                  <a:gd name="connsiteX20" fmla="*/ 8260961 w 8409207"/>
                  <a:gd name="connsiteY20" fmla="*/ 3401319 h 5814056"/>
                  <a:gd name="connsiteX21" fmla="*/ 6131547 w 8409207"/>
                  <a:gd name="connsiteY21" fmla="*/ 3401319 h 5814056"/>
                  <a:gd name="connsiteX22" fmla="*/ 6130856 w 8409207"/>
                  <a:gd name="connsiteY22" fmla="*/ 3401180 h 5814056"/>
                  <a:gd name="connsiteX23" fmla="*/ 8088977 w 8409207"/>
                  <a:gd name="connsiteY23" fmla="*/ 2487418 h 5814056"/>
                  <a:gd name="connsiteX24" fmla="*/ 8088977 w 8409207"/>
                  <a:gd name="connsiteY24" fmla="*/ 2487417 h 5814056"/>
                  <a:gd name="connsiteX25" fmla="*/ 6130854 w 8409207"/>
                  <a:gd name="connsiteY25" fmla="*/ 3401180 h 5814056"/>
                  <a:gd name="connsiteX26" fmla="*/ 6130854 w 8409207"/>
                  <a:gd name="connsiteY26" fmla="*/ 3401180 h 5814056"/>
                  <a:gd name="connsiteX27" fmla="*/ 1012117 w 8409207"/>
                  <a:gd name="connsiteY27" fmla="*/ 5789850 h 5814056"/>
                  <a:gd name="connsiteX28" fmla="*/ 880603 w 8409207"/>
                  <a:gd name="connsiteY28" fmla="*/ 5795629 h 5814056"/>
                  <a:gd name="connsiteX29" fmla="*/ 825467 w 8409207"/>
                  <a:gd name="connsiteY29" fmla="*/ 5762507 h 5814056"/>
                  <a:gd name="connsiteX30" fmla="*/ 803136 w 8409207"/>
                  <a:gd name="connsiteY30" fmla="*/ 5722979 h 5814056"/>
                  <a:gd name="connsiteX31" fmla="*/ 803136 w 8409207"/>
                  <a:gd name="connsiteY31" fmla="*/ 5722979 h 5814056"/>
                  <a:gd name="connsiteX32" fmla="*/ 216079 w 8409207"/>
                  <a:gd name="connsiteY32" fmla="*/ 3921456 h 5814056"/>
                  <a:gd name="connsiteX33" fmla="*/ 300628 w 8409207"/>
                  <a:gd name="connsiteY33" fmla="*/ 3755167 h 5814056"/>
                  <a:gd name="connsiteX34" fmla="*/ 216078 w 8409207"/>
                  <a:gd name="connsiteY34" fmla="*/ 3921457 h 5814056"/>
                  <a:gd name="connsiteX35" fmla="*/ 803136 w 8409207"/>
                  <a:gd name="connsiteY35" fmla="*/ 5722979 h 5814056"/>
                  <a:gd name="connsiteX36" fmla="*/ 803136 w 8409207"/>
                  <a:gd name="connsiteY36" fmla="*/ 5722979 h 5814056"/>
                  <a:gd name="connsiteX37" fmla="*/ 803136 w 8409207"/>
                  <a:gd name="connsiteY37" fmla="*/ 5722979 h 5814056"/>
                  <a:gd name="connsiteX38" fmla="*/ 803136 w 8409207"/>
                  <a:gd name="connsiteY38" fmla="*/ 5722980 h 5814056"/>
                  <a:gd name="connsiteX39" fmla="*/ 825467 w 8409207"/>
                  <a:gd name="connsiteY39" fmla="*/ 5762507 h 5814056"/>
                  <a:gd name="connsiteX40" fmla="*/ 824081 w 8409207"/>
                  <a:gd name="connsiteY40" fmla="*/ 5761676 h 5814056"/>
                  <a:gd name="connsiteX41" fmla="*/ 783522 w 8409207"/>
                  <a:gd name="connsiteY41" fmla="*/ 5706723 h 5814056"/>
                  <a:gd name="connsiteX42" fmla="*/ 16176 w 8409207"/>
                  <a:gd name="connsiteY42" fmla="*/ 4062361 h 5814056"/>
                  <a:gd name="connsiteX43" fmla="*/ 99305 w 8409207"/>
                  <a:gd name="connsiteY43" fmla="*/ 3833768 h 5814056"/>
                  <a:gd name="connsiteX44" fmla="*/ 5983298 w 8409207"/>
                  <a:gd name="connsiteY44" fmla="*/ 1087988 h 5814056"/>
                  <a:gd name="connsiteX45" fmla="*/ 5983300 w 8409207"/>
                  <a:gd name="connsiteY45" fmla="*/ 1903365 h 5814056"/>
                  <a:gd name="connsiteX46" fmla="*/ 5983300 w 8409207"/>
                  <a:gd name="connsiteY46" fmla="*/ 1987904 h 5814056"/>
                  <a:gd name="connsiteX47" fmla="*/ 5983300 w 8409207"/>
                  <a:gd name="connsiteY47" fmla="*/ 1903365 h 5814056"/>
                  <a:gd name="connsiteX48" fmla="*/ 5983299 w 8409207"/>
                  <a:gd name="connsiteY48" fmla="*/ 1087990 h 581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8409207" h="5814056">
                    <a:moveTo>
                      <a:pt x="6130854" y="3401181"/>
                    </a:moveTo>
                    <a:lnTo>
                      <a:pt x="6131545" y="3401320"/>
                    </a:lnTo>
                    <a:lnTo>
                      <a:pt x="8260959" y="3401320"/>
                    </a:lnTo>
                    <a:lnTo>
                      <a:pt x="8316667" y="3390073"/>
                    </a:lnTo>
                    <a:lnTo>
                      <a:pt x="8303773" y="3406598"/>
                    </a:lnTo>
                    <a:cubicBezTo>
                      <a:pt x="8290836" y="3417834"/>
                      <a:pt x="8275483" y="3426720"/>
                      <a:pt x="8258166" y="3432363"/>
                    </a:cubicBezTo>
                    <a:lnTo>
                      <a:pt x="969426" y="5807530"/>
                    </a:lnTo>
                    <a:cubicBezTo>
                      <a:pt x="917475" y="5824459"/>
                      <a:pt x="862610" y="5807398"/>
                      <a:pt x="828900" y="5768588"/>
                    </a:cubicBezTo>
                    <a:lnTo>
                      <a:pt x="825466" y="5762509"/>
                    </a:lnTo>
                    <a:lnTo>
                      <a:pt x="880603" y="5795631"/>
                    </a:lnTo>
                    <a:cubicBezTo>
                      <a:pt x="921969" y="5810674"/>
                      <a:pt x="969076" y="5809936"/>
                      <a:pt x="1012116" y="5789852"/>
                    </a:cubicBezTo>
                    <a:close/>
                    <a:moveTo>
                      <a:pt x="8280356" y="16063"/>
                    </a:moveTo>
                    <a:cubicBezTo>
                      <a:pt x="8301875" y="6020"/>
                      <a:pt x="8324413" y="814"/>
                      <a:pt x="8346739" y="0"/>
                    </a:cubicBezTo>
                    <a:lnTo>
                      <a:pt x="8398859" y="8229"/>
                    </a:lnTo>
                    <a:lnTo>
                      <a:pt x="8409207" y="59479"/>
                    </a:lnTo>
                    <a:lnTo>
                      <a:pt x="8409206" y="2337983"/>
                    </a:lnTo>
                    <a:lnTo>
                      <a:pt x="8409207" y="2337982"/>
                    </a:lnTo>
                    <a:lnTo>
                      <a:pt x="8409207" y="3253072"/>
                    </a:lnTo>
                    <a:cubicBezTo>
                      <a:pt x="8409207" y="3314478"/>
                      <a:pt x="8371873" y="3367164"/>
                      <a:pt x="8318665" y="3389669"/>
                    </a:cubicBezTo>
                    <a:lnTo>
                      <a:pt x="8316668" y="3390072"/>
                    </a:lnTo>
                    <a:lnTo>
                      <a:pt x="8260961" y="3401319"/>
                    </a:lnTo>
                    <a:lnTo>
                      <a:pt x="6131547" y="3401319"/>
                    </a:lnTo>
                    <a:lnTo>
                      <a:pt x="6130856" y="3401180"/>
                    </a:lnTo>
                    <a:lnTo>
                      <a:pt x="8088977" y="2487418"/>
                    </a:lnTo>
                    <a:lnTo>
                      <a:pt x="8088977" y="2487417"/>
                    </a:lnTo>
                    <a:lnTo>
                      <a:pt x="6130854" y="3401180"/>
                    </a:lnTo>
                    <a:lnTo>
                      <a:pt x="6130854" y="3401180"/>
                    </a:lnTo>
                    <a:lnTo>
                      <a:pt x="1012117" y="5789850"/>
                    </a:lnTo>
                    <a:cubicBezTo>
                      <a:pt x="969077" y="5809934"/>
                      <a:pt x="921969" y="5810672"/>
                      <a:pt x="880603" y="5795629"/>
                    </a:cubicBezTo>
                    <a:lnTo>
                      <a:pt x="825467" y="5762507"/>
                    </a:ln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216079" y="3921456"/>
                    </a:lnTo>
                    <a:cubicBezTo>
                      <a:pt x="193506" y="3852190"/>
                      <a:pt x="231361" y="3777739"/>
                      <a:pt x="300628" y="3755167"/>
                    </a:cubicBezTo>
                    <a:cubicBezTo>
                      <a:pt x="231360" y="3777738"/>
                      <a:pt x="193506" y="3852190"/>
                      <a:pt x="216078" y="3921457"/>
                    </a:cubicBez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803136" y="5722980"/>
                    </a:lnTo>
                    <a:lnTo>
                      <a:pt x="825467" y="5762507"/>
                    </a:lnTo>
                    <a:lnTo>
                      <a:pt x="824081" y="5761676"/>
                    </a:lnTo>
                    <a:cubicBezTo>
                      <a:pt x="807493" y="5746709"/>
                      <a:pt x="793564" y="5728243"/>
                      <a:pt x="783522" y="5706723"/>
                    </a:cubicBezTo>
                    <a:lnTo>
                      <a:pt x="16176" y="4062361"/>
                    </a:lnTo>
                    <a:cubicBezTo>
                      <a:pt x="-23993" y="3976281"/>
                      <a:pt x="13225" y="3873937"/>
                      <a:pt x="99305" y="3833768"/>
                    </a:cubicBezTo>
                    <a:lnTo>
                      <a:pt x="5983298" y="1087988"/>
                    </a:lnTo>
                    <a:lnTo>
                      <a:pt x="5983300" y="1903365"/>
                    </a:lnTo>
                    <a:lnTo>
                      <a:pt x="5983300" y="1987904"/>
                    </a:lnTo>
                    <a:lnTo>
                      <a:pt x="5983300" y="1903365"/>
                    </a:lnTo>
                    <a:lnTo>
                      <a:pt x="5983299" y="108799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00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xmlns="" id="{00C2B5EB-8F43-4A4A-A557-7A90EC870049}"/>
                  </a:ext>
                </a:extLst>
              </p:cNvPr>
              <p:cNvSpPr/>
              <p:nvPr/>
            </p:nvSpPr>
            <p:spPr>
              <a:xfrm>
                <a:off x="3057218" y="1356376"/>
                <a:ext cx="7086600" cy="2457450"/>
              </a:xfrm>
              <a:prstGeom prst="roundRect">
                <a:avLst>
                  <a:gd name="adj" fmla="val 1279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524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41" name="Arrow: Pentagon 140">
                <a:extLst>
                  <a:ext uri="{FF2B5EF4-FFF2-40B4-BE49-F238E27FC236}">
                    <a16:creationId xmlns:a16="http://schemas.microsoft.com/office/drawing/2014/main" xmlns="" id="{33324C61-52AF-4925-9032-19DC850DD212}"/>
                  </a:ext>
                </a:extLst>
              </p:cNvPr>
              <p:cNvSpPr/>
              <p:nvPr/>
            </p:nvSpPr>
            <p:spPr>
              <a:xfrm rot="5400000">
                <a:off x="3616613" y="1482363"/>
                <a:ext cx="1443432" cy="981076"/>
              </a:xfrm>
              <a:prstGeom prst="homePlate">
                <a:avLst>
                  <a:gd name="adj" fmla="val 26699"/>
                </a:avLst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42" name="Right Triangle 141">
                <a:extLst>
                  <a:ext uri="{FF2B5EF4-FFF2-40B4-BE49-F238E27FC236}">
                    <a16:creationId xmlns:a16="http://schemas.microsoft.com/office/drawing/2014/main" xmlns="" id="{31BA8D44-0C30-465B-B631-C25DF6994778}"/>
                  </a:ext>
                </a:extLst>
              </p:cNvPr>
              <p:cNvSpPr/>
              <p:nvPr/>
            </p:nvSpPr>
            <p:spPr>
              <a:xfrm flipH="1">
                <a:off x="3454093" y="1217869"/>
                <a:ext cx="393700" cy="138507"/>
              </a:xfrm>
              <a:prstGeom prst="rtTriangle">
                <a:avLst/>
              </a:prstGeom>
              <a:solidFill>
                <a:srgbClr val="7A1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xmlns="" id="{7CD7E481-B5CC-472E-8849-C4C4AE34EC05}"/>
                  </a:ext>
                </a:extLst>
              </p:cNvPr>
              <p:cNvSpPr/>
              <p:nvPr/>
            </p:nvSpPr>
            <p:spPr>
              <a:xfrm rot="5400000">
                <a:off x="3733470" y="1322319"/>
                <a:ext cx="1108492" cy="879846"/>
              </a:xfrm>
              <a:custGeom>
                <a:avLst/>
                <a:gdLst>
                  <a:gd name="connsiteX0" fmla="*/ 0 w 1108492"/>
                  <a:gd name="connsiteY0" fmla="*/ 879846 h 879846"/>
                  <a:gd name="connsiteX1" fmla="*/ 0 w 1108492"/>
                  <a:gd name="connsiteY1" fmla="*/ 0 h 879846"/>
                  <a:gd name="connsiteX2" fmla="*/ 1108492 w 1108492"/>
                  <a:gd name="connsiteY2" fmla="*/ 879846 h 87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8492" h="879846">
                    <a:moveTo>
                      <a:pt x="0" y="879846"/>
                    </a:moveTo>
                    <a:lnTo>
                      <a:pt x="0" y="0"/>
                    </a:lnTo>
                    <a:lnTo>
                      <a:pt x="1108492" y="87984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30000"/>
                    </a:schemeClr>
                  </a:gs>
                  <a:gs pos="39000">
                    <a:schemeClr val="bg1">
                      <a:alpha val="79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00"/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xmlns="" id="{DA8D4B52-D85B-4FFE-959A-A0E52DC57EDA}"/>
                  </a:ext>
                </a:extLst>
              </p:cNvPr>
              <p:cNvSpPr txBox="1"/>
              <p:nvPr/>
            </p:nvSpPr>
            <p:spPr>
              <a:xfrm>
                <a:off x="3947446" y="1106486"/>
                <a:ext cx="520700" cy="1610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3 Bebas Neue Bold" panose="020B0606020202050201" pitchFamily="34" charset="0"/>
                  </a:rPr>
                  <a:t>3</a:t>
                </a:r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xmlns="" id="{819A7FC9-1A64-4E9B-BC1B-CE292E91B7BF}"/>
                </a:ext>
              </a:extLst>
            </p:cNvPr>
            <p:cNvSpPr txBox="1"/>
            <p:nvPr/>
          </p:nvSpPr>
          <p:spPr>
            <a:xfrm>
              <a:off x="11391614" y="7540115"/>
              <a:ext cx="22102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7030A0"/>
                  </a:solidFill>
                  <a:latin typeface="CMU Classical Serif" panose="02000603000000000000" pitchFamily="50" charset="0"/>
                  <a:ea typeface="CMU Classical Serif" panose="02000603000000000000" pitchFamily="50" charset="0"/>
                  <a:cs typeface="CMU Classical Serif" panose="02000603000000000000" pitchFamily="50" charset="0"/>
                </a:rPr>
                <a:t>Ví dụ minh họa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7C01073-2334-42BD-B00D-E6A199E0D9A4}"/>
              </a:ext>
            </a:extLst>
          </p:cNvPr>
          <p:cNvGrpSpPr/>
          <p:nvPr/>
        </p:nvGrpSpPr>
        <p:grpSpPr>
          <a:xfrm>
            <a:off x="9737026" y="6665566"/>
            <a:ext cx="4821395" cy="3333473"/>
            <a:chOff x="9737026" y="6665566"/>
            <a:chExt cx="4821395" cy="3333473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xmlns="" id="{3C91DD8B-C67D-458F-AC20-80784B4C523A}"/>
                </a:ext>
              </a:extLst>
            </p:cNvPr>
            <p:cNvGrpSpPr/>
            <p:nvPr/>
          </p:nvGrpSpPr>
          <p:grpSpPr>
            <a:xfrm>
              <a:off x="9737026" y="6665566"/>
              <a:ext cx="4821395" cy="3333473"/>
              <a:chOff x="2700282" y="-617509"/>
              <a:chExt cx="8409207" cy="5814056"/>
            </a:xfrm>
          </p:grpSpPr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xmlns="" id="{1FFE4E2D-D482-492E-B58D-1D6E962685A6}"/>
                  </a:ext>
                </a:extLst>
              </p:cNvPr>
              <p:cNvSpPr/>
              <p:nvPr/>
            </p:nvSpPr>
            <p:spPr>
              <a:xfrm rot="1082948">
                <a:off x="2700282" y="-617509"/>
                <a:ext cx="8409207" cy="5814056"/>
              </a:xfrm>
              <a:custGeom>
                <a:avLst/>
                <a:gdLst>
                  <a:gd name="connsiteX0" fmla="*/ 6130854 w 8409207"/>
                  <a:gd name="connsiteY0" fmla="*/ 3401181 h 5814056"/>
                  <a:gd name="connsiteX1" fmla="*/ 6131545 w 8409207"/>
                  <a:gd name="connsiteY1" fmla="*/ 3401320 h 5814056"/>
                  <a:gd name="connsiteX2" fmla="*/ 8260959 w 8409207"/>
                  <a:gd name="connsiteY2" fmla="*/ 3401320 h 5814056"/>
                  <a:gd name="connsiteX3" fmla="*/ 8316667 w 8409207"/>
                  <a:gd name="connsiteY3" fmla="*/ 3390073 h 5814056"/>
                  <a:gd name="connsiteX4" fmla="*/ 8303773 w 8409207"/>
                  <a:gd name="connsiteY4" fmla="*/ 3406598 h 5814056"/>
                  <a:gd name="connsiteX5" fmla="*/ 8258166 w 8409207"/>
                  <a:gd name="connsiteY5" fmla="*/ 3432363 h 5814056"/>
                  <a:gd name="connsiteX6" fmla="*/ 969426 w 8409207"/>
                  <a:gd name="connsiteY6" fmla="*/ 5807530 h 5814056"/>
                  <a:gd name="connsiteX7" fmla="*/ 828900 w 8409207"/>
                  <a:gd name="connsiteY7" fmla="*/ 5768588 h 5814056"/>
                  <a:gd name="connsiteX8" fmla="*/ 825466 w 8409207"/>
                  <a:gd name="connsiteY8" fmla="*/ 5762509 h 5814056"/>
                  <a:gd name="connsiteX9" fmla="*/ 880603 w 8409207"/>
                  <a:gd name="connsiteY9" fmla="*/ 5795631 h 5814056"/>
                  <a:gd name="connsiteX10" fmla="*/ 1012116 w 8409207"/>
                  <a:gd name="connsiteY10" fmla="*/ 5789852 h 5814056"/>
                  <a:gd name="connsiteX11" fmla="*/ 8280356 w 8409207"/>
                  <a:gd name="connsiteY11" fmla="*/ 16063 h 5814056"/>
                  <a:gd name="connsiteX12" fmla="*/ 8346739 w 8409207"/>
                  <a:gd name="connsiteY12" fmla="*/ 0 h 5814056"/>
                  <a:gd name="connsiteX13" fmla="*/ 8398859 w 8409207"/>
                  <a:gd name="connsiteY13" fmla="*/ 8229 h 5814056"/>
                  <a:gd name="connsiteX14" fmla="*/ 8409207 w 8409207"/>
                  <a:gd name="connsiteY14" fmla="*/ 59479 h 5814056"/>
                  <a:gd name="connsiteX15" fmla="*/ 8409206 w 8409207"/>
                  <a:gd name="connsiteY15" fmla="*/ 2337983 h 5814056"/>
                  <a:gd name="connsiteX16" fmla="*/ 8409207 w 8409207"/>
                  <a:gd name="connsiteY16" fmla="*/ 2337982 h 5814056"/>
                  <a:gd name="connsiteX17" fmla="*/ 8409207 w 8409207"/>
                  <a:gd name="connsiteY17" fmla="*/ 3253072 h 5814056"/>
                  <a:gd name="connsiteX18" fmla="*/ 8318665 w 8409207"/>
                  <a:gd name="connsiteY18" fmla="*/ 3389669 h 5814056"/>
                  <a:gd name="connsiteX19" fmla="*/ 8316668 w 8409207"/>
                  <a:gd name="connsiteY19" fmla="*/ 3390072 h 5814056"/>
                  <a:gd name="connsiteX20" fmla="*/ 8260961 w 8409207"/>
                  <a:gd name="connsiteY20" fmla="*/ 3401319 h 5814056"/>
                  <a:gd name="connsiteX21" fmla="*/ 6131547 w 8409207"/>
                  <a:gd name="connsiteY21" fmla="*/ 3401319 h 5814056"/>
                  <a:gd name="connsiteX22" fmla="*/ 6130856 w 8409207"/>
                  <a:gd name="connsiteY22" fmla="*/ 3401180 h 5814056"/>
                  <a:gd name="connsiteX23" fmla="*/ 8088977 w 8409207"/>
                  <a:gd name="connsiteY23" fmla="*/ 2487418 h 5814056"/>
                  <a:gd name="connsiteX24" fmla="*/ 8088977 w 8409207"/>
                  <a:gd name="connsiteY24" fmla="*/ 2487417 h 5814056"/>
                  <a:gd name="connsiteX25" fmla="*/ 6130854 w 8409207"/>
                  <a:gd name="connsiteY25" fmla="*/ 3401180 h 5814056"/>
                  <a:gd name="connsiteX26" fmla="*/ 6130854 w 8409207"/>
                  <a:gd name="connsiteY26" fmla="*/ 3401180 h 5814056"/>
                  <a:gd name="connsiteX27" fmla="*/ 1012117 w 8409207"/>
                  <a:gd name="connsiteY27" fmla="*/ 5789850 h 5814056"/>
                  <a:gd name="connsiteX28" fmla="*/ 880603 w 8409207"/>
                  <a:gd name="connsiteY28" fmla="*/ 5795629 h 5814056"/>
                  <a:gd name="connsiteX29" fmla="*/ 825467 w 8409207"/>
                  <a:gd name="connsiteY29" fmla="*/ 5762507 h 5814056"/>
                  <a:gd name="connsiteX30" fmla="*/ 803136 w 8409207"/>
                  <a:gd name="connsiteY30" fmla="*/ 5722979 h 5814056"/>
                  <a:gd name="connsiteX31" fmla="*/ 803136 w 8409207"/>
                  <a:gd name="connsiteY31" fmla="*/ 5722979 h 5814056"/>
                  <a:gd name="connsiteX32" fmla="*/ 216079 w 8409207"/>
                  <a:gd name="connsiteY32" fmla="*/ 3921456 h 5814056"/>
                  <a:gd name="connsiteX33" fmla="*/ 300628 w 8409207"/>
                  <a:gd name="connsiteY33" fmla="*/ 3755167 h 5814056"/>
                  <a:gd name="connsiteX34" fmla="*/ 216078 w 8409207"/>
                  <a:gd name="connsiteY34" fmla="*/ 3921457 h 5814056"/>
                  <a:gd name="connsiteX35" fmla="*/ 803136 w 8409207"/>
                  <a:gd name="connsiteY35" fmla="*/ 5722979 h 5814056"/>
                  <a:gd name="connsiteX36" fmla="*/ 803136 w 8409207"/>
                  <a:gd name="connsiteY36" fmla="*/ 5722979 h 5814056"/>
                  <a:gd name="connsiteX37" fmla="*/ 803136 w 8409207"/>
                  <a:gd name="connsiteY37" fmla="*/ 5722979 h 5814056"/>
                  <a:gd name="connsiteX38" fmla="*/ 803136 w 8409207"/>
                  <a:gd name="connsiteY38" fmla="*/ 5722980 h 5814056"/>
                  <a:gd name="connsiteX39" fmla="*/ 825467 w 8409207"/>
                  <a:gd name="connsiteY39" fmla="*/ 5762507 h 5814056"/>
                  <a:gd name="connsiteX40" fmla="*/ 824081 w 8409207"/>
                  <a:gd name="connsiteY40" fmla="*/ 5761676 h 5814056"/>
                  <a:gd name="connsiteX41" fmla="*/ 783522 w 8409207"/>
                  <a:gd name="connsiteY41" fmla="*/ 5706723 h 5814056"/>
                  <a:gd name="connsiteX42" fmla="*/ 16176 w 8409207"/>
                  <a:gd name="connsiteY42" fmla="*/ 4062361 h 5814056"/>
                  <a:gd name="connsiteX43" fmla="*/ 99305 w 8409207"/>
                  <a:gd name="connsiteY43" fmla="*/ 3833768 h 5814056"/>
                  <a:gd name="connsiteX44" fmla="*/ 5983298 w 8409207"/>
                  <a:gd name="connsiteY44" fmla="*/ 1087988 h 5814056"/>
                  <a:gd name="connsiteX45" fmla="*/ 5983300 w 8409207"/>
                  <a:gd name="connsiteY45" fmla="*/ 1903365 h 5814056"/>
                  <a:gd name="connsiteX46" fmla="*/ 5983300 w 8409207"/>
                  <a:gd name="connsiteY46" fmla="*/ 1987904 h 5814056"/>
                  <a:gd name="connsiteX47" fmla="*/ 5983300 w 8409207"/>
                  <a:gd name="connsiteY47" fmla="*/ 1903365 h 5814056"/>
                  <a:gd name="connsiteX48" fmla="*/ 5983299 w 8409207"/>
                  <a:gd name="connsiteY48" fmla="*/ 1087990 h 581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8409207" h="5814056">
                    <a:moveTo>
                      <a:pt x="6130854" y="3401181"/>
                    </a:moveTo>
                    <a:lnTo>
                      <a:pt x="6131545" y="3401320"/>
                    </a:lnTo>
                    <a:lnTo>
                      <a:pt x="8260959" y="3401320"/>
                    </a:lnTo>
                    <a:lnTo>
                      <a:pt x="8316667" y="3390073"/>
                    </a:lnTo>
                    <a:lnTo>
                      <a:pt x="8303773" y="3406598"/>
                    </a:lnTo>
                    <a:cubicBezTo>
                      <a:pt x="8290836" y="3417834"/>
                      <a:pt x="8275483" y="3426720"/>
                      <a:pt x="8258166" y="3432363"/>
                    </a:cubicBezTo>
                    <a:lnTo>
                      <a:pt x="969426" y="5807530"/>
                    </a:lnTo>
                    <a:cubicBezTo>
                      <a:pt x="917475" y="5824459"/>
                      <a:pt x="862610" y="5807398"/>
                      <a:pt x="828900" y="5768588"/>
                    </a:cubicBezTo>
                    <a:lnTo>
                      <a:pt x="825466" y="5762509"/>
                    </a:lnTo>
                    <a:lnTo>
                      <a:pt x="880603" y="5795631"/>
                    </a:lnTo>
                    <a:cubicBezTo>
                      <a:pt x="921969" y="5810674"/>
                      <a:pt x="969076" y="5809936"/>
                      <a:pt x="1012116" y="5789852"/>
                    </a:cubicBezTo>
                    <a:close/>
                    <a:moveTo>
                      <a:pt x="8280356" y="16063"/>
                    </a:moveTo>
                    <a:cubicBezTo>
                      <a:pt x="8301875" y="6020"/>
                      <a:pt x="8324413" y="814"/>
                      <a:pt x="8346739" y="0"/>
                    </a:cubicBezTo>
                    <a:lnTo>
                      <a:pt x="8398859" y="8229"/>
                    </a:lnTo>
                    <a:lnTo>
                      <a:pt x="8409207" y="59479"/>
                    </a:lnTo>
                    <a:lnTo>
                      <a:pt x="8409206" y="2337983"/>
                    </a:lnTo>
                    <a:lnTo>
                      <a:pt x="8409207" y="2337982"/>
                    </a:lnTo>
                    <a:lnTo>
                      <a:pt x="8409207" y="3253072"/>
                    </a:lnTo>
                    <a:cubicBezTo>
                      <a:pt x="8409207" y="3314478"/>
                      <a:pt x="8371873" y="3367164"/>
                      <a:pt x="8318665" y="3389669"/>
                    </a:cubicBezTo>
                    <a:lnTo>
                      <a:pt x="8316668" y="3390072"/>
                    </a:lnTo>
                    <a:lnTo>
                      <a:pt x="8260961" y="3401319"/>
                    </a:lnTo>
                    <a:lnTo>
                      <a:pt x="6131547" y="3401319"/>
                    </a:lnTo>
                    <a:lnTo>
                      <a:pt x="6130856" y="3401180"/>
                    </a:lnTo>
                    <a:lnTo>
                      <a:pt x="8088977" y="2487418"/>
                    </a:lnTo>
                    <a:lnTo>
                      <a:pt x="8088977" y="2487417"/>
                    </a:lnTo>
                    <a:lnTo>
                      <a:pt x="6130854" y="3401180"/>
                    </a:lnTo>
                    <a:lnTo>
                      <a:pt x="6130854" y="3401180"/>
                    </a:lnTo>
                    <a:lnTo>
                      <a:pt x="1012117" y="5789850"/>
                    </a:lnTo>
                    <a:cubicBezTo>
                      <a:pt x="969077" y="5809934"/>
                      <a:pt x="921969" y="5810672"/>
                      <a:pt x="880603" y="5795629"/>
                    </a:cubicBezTo>
                    <a:lnTo>
                      <a:pt x="825467" y="5762507"/>
                    </a:ln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216079" y="3921456"/>
                    </a:lnTo>
                    <a:cubicBezTo>
                      <a:pt x="193506" y="3852190"/>
                      <a:pt x="231361" y="3777739"/>
                      <a:pt x="300628" y="3755167"/>
                    </a:cubicBezTo>
                    <a:cubicBezTo>
                      <a:pt x="231360" y="3777738"/>
                      <a:pt x="193506" y="3852190"/>
                      <a:pt x="216078" y="3921457"/>
                    </a:cubicBez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803136" y="5722980"/>
                    </a:lnTo>
                    <a:lnTo>
                      <a:pt x="825467" y="5762507"/>
                    </a:lnTo>
                    <a:lnTo>
                      <a:pt x="824081" y="5761676"/>
                    </a:lnTo>
                    <a:cubicBezTo>
                      <a:pt x="807493" y="5746709"/>
                      <a:pt x="793564" y="5728243"/>
                      <a:pt x="783522" y="5706723"/>
                    </a:cubicBezTo>
                    <a:lnTo>
                      <a:pt x="16176" y="4062361"/>
                    </a:lnTo>
                    <a:cubicBezTo>
                      <a:pt x="-23993" y="3976281"/>
                      <a:pt x="13225" y="3873937"/>
                      <a:pt x="99305" y="3833768"/>
                    </a:cubicBezTo>
                    <a:lnTo>
                      <a:pt x="5983298" y="1087988"/>
                    </a:lnTo>
                    <a:lnTo>
                      <a:pt x="5983300" y="1903365"/>
                    </a:lnTo>
                    <a:lnTo>
                      <a:pt x="5983300" y="1987904"/>
                    </a:lnTo>
                    <a:lnTo>
                      <a:pt x="5983300" y="1903365"/>
                    </a:lnTo>
                    <a:lnTo>
                      <a:pt x="5983299" y="1087990"/>
                    </a:ln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00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xmlns="" id="{35B8387B-9A6A-49F2-AE6F-39CA0D40BF2E}"/>
                  </a:ext>
                </a:extLst>
              </p:cNvPr>
              <p:cNvSpPr/>
              <p:nvPr/>
            </p:nvSpPr>
            <p:spPr>
              <a:xfrm>
                <a:off x="3057218" y="1356376"/>
                <a:ext cx="7086600" cy="2457450"/>
              </a:xfrm>
              <a:prstGeom prst="roundRect">
                <a:avLst>
                  <a:gd name="adj" fmla="val 1279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524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62" name="Arrow: Pentagon 161">
                <a:extLst>
                  <a:ext uri="{FF2B5EF4-FFF2-40B4-BE49-F238E27FC236}">
                    <a16:creationId xmlns:a16="http://schemas.microsoft.com/office/drawing/2014/main" xmlns="" id="{7DD4A086-2496-4800-88D4-966DAA2DE185}"/>
                  </a:ext>
                </a:extLst>
              </p:cNvPr>
              <p:cNvSpPr/>
              <p:nvPr/>
            </p:nvSpPr>
            <p:spPr>
              <a:xfrm rot="5400000">
                <a:off x="3616615" y="1449048"/>
                <a:ext cx="1443432" cy="981075"/>
              </a:xfrm>
              <a:prstGeom prst="homePlate">
                <a:avLst>
                  <a:gd name="adj" fmla="val 26699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63" name="Right Triangle 162">
                <a:extLst>
                  <a:ext uri="{FF2B5EF4-FFF2-40B4-BE49-F238E27FC236}">
                    <a16:creationId xmlns:a16="http://schemas.microsoft.com/office/drawing/2014/main" xmlns="" id="{FA14C4EB-C321-4269-8FC8-5BAB4090AD5F}"/>
                  </a:ext>
                </a:extLst>
              </p:cNvPr>
              <p:cNvSpPr/>
              <p:nvPr/>
            </p:nvSpPr>
            <p:spPr>
              <a:xfrm flipH="1">
                <a:off x="3454093" y="1217869"/>
                <a:ext cx="393700" cy="138507"/>
              </a:xfrm>
              <a:prstGeom prst="rtTriangle">
                <a:avLst/>
              </a:prstGeom>
              <a:solidFill>
                <a:srgbClr val="1A00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xmlns="" id="{527605BF-5802-42A0-8DD9-A2265E460148}"/>
                  </a:ext>
                </a:extLst>
              </p:cNvPr>
              <p:cNvSpPr/>
              <p:nvPr/>
            </p:nvSpPr>
            <p:spPr>
              <a:xfrm rot="5400000">
                <a:off x="3733470" y="1322319"/>
                <a:ext cx="1108492" cy="879846"/>
              </a:xfrm>
              <a:custGeom>
                <a:avLst/>
                <a:gdLst>
                  <a:gd name="connsiteX0" fmla="*/ 0 w 1108492"/>
                  <a:gd name="connsiteY0" fmla="*/ 879846 h 879846"/>
                  <a:gd name="connsiteX1" fmla="*/ 0 w 1108492"/>
                  <a:gd name="connsiteY1" fmla="*/ 0 h 879846"/>
                  <a:gd name="connsiteX2" fmla="*/ 1108492 w 1108492"/>
                  <a:gd name="connsiteY2" fmla="*/ 879846 h 87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8492" h="879846">
                    <a:moveTo>
                      <a:pt x="0" y="879846"/>
                    </a:moveTo>
                    <a:lnTo>
                      <a:pt x="0" y="0"/>
                    </a:lnTo>
                    <a:lnTo>
                      <a:pt x="1108492" y="87984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30000"/>
                    </a:schemeClr>
                  </a:gs>
                  <a:gs pos="39000">
                    <a:schemeClr val="bg1">
                      <a:alpha val="79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00"/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xmlns="" id="{70676273-6A6E-460E-9000-A8400164EBAD}"/>
                  </a:ext>
                </a:extLst>
              </p:cNvPr>
              <p:cNvSpPr txBox="1"/>
              <p:nvPr/>
            </p:nvSpPr>
            <p:spPr>
              <a:xfrm>
                <a:off x="3911292" y="1070834"/>
                <a:ext cx="520700" cy="1610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3 Bebas Neue Bold" panose="020B0606020202050201" pitchFamily="34" charset="0"/>
                  </a:rPr>
                  <a:t>4</a:t>
                </a:r>
              </a:p>
            </p:txBody>
          </p:sp>
        </p:grp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xmlns="" id="{F7A4020A-95ED-4A1C-9D6D-27FD451F9781}"/>
                </a:ext>
              </a:extLst>
            </p:cNvPr>
            <p:cNvSpPr txBox="1"/>
            <p:nvPr/>
          </p:nvSpPr>
          <p:spPr>
            <a:xfrm>
              <a:off x="11080099" y="7877471"/>
              <a:ext cx="22102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7030A0"/>
                  </a:solidFill>
                  <a:latin typeface="CMU Classical Serif" panose="02000603000000000000" pitchFamily="50" charset="0"/>
                  <a:ea typeface="CMU Classical Serif" panose="02000603000000000000" pitchFamily="50" charset="0"/>
                  <a:cs typeface="CMU Classical Serif" panose="02000603000000000000" pitchFamily="50" charset="0"/>
                </a:rPr>
                <a:t>Bài tập rèn luyện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xmlns="" id="{E3FE0B73-8BD1-451A-B2B6-0A7123A6EA02}"/>
              </a:ext>
            </a:extLst>
          </p:cNvPr>
          <p:cNvGrpSpPr/>
          <p:nvPr/>
        </p:nvGrpSpPr>
        <p:grpSpPr>
          <a:xfrm>
            <a:off x="-66655" y="515550"/>
            <a:ext cx="9269295" cy="9370572"/>
            <a:chOff x="-66655" y="-25456"/>
            <a:chExt cx="6957233" cy="9901209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xmlns="" id="{DF0A9C7B-1B04-4D63-B47C-BB5035BA18DE}"/>
                </a:ext>
              </a:extLst>
            </p:cNvPr>
            <p:cNvGrpSpPr/>
            <p:nvPr/>
          </p:nvGrpSpPr>
          <p:grpSpPr>
            <a:xfrm>
              <a:off x="-27989" y="742643"/>
              <a:ext cx="6918567" cy="8834395"/>
              <a:chOff x="0" y="149087"/>
              <a:chExt cx="6748248" cy="8398565"/>
            </a:xfrm>
          </p:grpSpPr>
          <p:grpSp>
            <p:nvGrpSpPr>
              <p:cNvPr id="196" name="Group 15">
                <a:extLst>
                  <a:ext uri="{FF2B5EF4-FFF2-40B4-BE49-F238E27FC236}">
                    <a16:creationId xmlns:a16="http://schemas.microsoft.com/office/drawing/2014/main" xmlns="" id="{BDE1160F-12F8-4526-899F-4C2FF83550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49087"/>
                <a:ext cx="6698974" cy="8398565"/>
                <a:chOff x="0" y="436"/>
                <a:chExt cx="5760" cy="3884"/>
              </a:xfrm>
            </p:grpSpPr>
            <p:sp>
              <p:nvSpPr>
                <p:cNvPr id="215" name="Line 16">
                  <a:extLst>
                    <a:ext uri="{FF2B5EF4-FFF2-40B4-BE49-F238E27FC236}">
                      <a16:creationId xmlns:a16="http://schemas.microsoft.com/office/drawing/2014/main" xmlns="" id="{E2AD938B-C4EF-4D14-AF8F-32EEF787A38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2946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" name="Line 17">
                  <a:extLst>
                    <a:ext uri="{FF2B5EF4-FFF2-40B4-BE49-F238E27FC236}">
                      <a16:creationId xmlns:a16="http://schemas.microsoft.com/office/drawing/2014/main" xmlns="" id="{3F54753F-C8C0-48F4-B4BB-2A420E0EBEB2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3471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" name="Line 18">
                  <a:extLst>
                    <a:ext uri="{FF2B5EF4-FFF2-40B4-BE49-F238E27FC236}">
                      <a16:creationId xmlns:a16="http://schemas.microsoft.com/office/drawing/2014/main" xmlns="" id="{2DC01D33-A0AA-423E-BAC7-A9A53115146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067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" name="Line 19">
                  <a:extLst>
                    <a:ext uri="{FF2B5EF4-FFF2-40B4-BE49-F238E27FC236}">
                      <a16:creationId xmlns:a16="http://schemas.microsoft.com/office/drawing/2014/main" xmlns="" id="{0242276A-00E2-4D5A-968E-7C4BB82D79C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3407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" name="Line 20">
                  <a:extLst>
                    <a:ext uri="{FF2B5EF4-FFF2-40B4-BE49-F238E27FC236}">
                      <a16:creationId xmlns:a16="http://schemas.microsoft.com/office/drawing/2014/main" xmlns="" id="{0CFEA273-53FD-4DA5-816D-86619F7B293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2787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" name="Line 21">
                  <a:extLst>
                    <a:ext uri="{FF2B5EF4-FFF2-40B4-BE49-F238E27FC236}">
                      <a16:creationId xmlns:a16="http://schemas.microsoft.com/office/drawing/2014/main" xmlns="" id="{211CA302-4732-4C5C-88EB-D977CA62FA86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2162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" name="Line 22">
                  <a:extLst>
                    <a:ext uri="{FF2B5EF4-FFF2-40B4-BE49-F238E27FC236}">
                      <a16:creationId xmlns:a16="http://schemas.microsoft.com/office/drawing/2014/main" xmlns="" id="{A2C74E4A-4D7F-4C51-9FE5-F52856C5D50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1612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" name="Line 23">
                  <a:extLst>
                    <a:ext uri="{FF2B5EF4-FFF2-40B4-BE49-F238E27FC236}">
                      <a16:creationId xmlns:a16="http://schemas.microsoft.com/office/drawing/2014/main" xmlns="" id="{DBC5F340-8215-4019-9FCB-8C9A0AF7A892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1065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" name="Line 24">
                  <a:extLst>
                    <a:ext uri="{FF2B5EF4-FFF2-40B4-BE49-F238E27FC236}">
                      <a16:creationId xmlns:a16="http://schemas.microsoft.com/office/drawing/2014/main" xmlns="" id="{8F25EA3E-200F-4AC7-964E-38F75FEFB386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514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" name="Line 25">
                  <a:extLst>
                    <a:ext uri="{FF2B5EF4-FFF2-40B4-BE49-F238E27FC236}">
                      <a16:creationId xmlns:a16="http://schemas.microsoft.com/office/drawing/2014/main" xmlns="" id="{C5E098A4-DB67-4256-9EBD-70DCA7EFDB9B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0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" name="Line 26">
                  <a:extLst>
                    <a:ext uri="{FF2B5EF4-FFF2-40B4-BE49-F238E27FC236}">
                      <a16:creationId xmlns:a16="http://schemas.microsoft.com/office/drawing/2014/main" xmlns="" id="{1A3A4FFE-12F8-481B-A090-3835A6700133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2549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" name="Line 27">
                  <a:extLst>
                    <a:ext uri="{FF2B5EF4-FFF2-40B4-BE49-F238E27FC236}">
                      <a16:creationId xmlns:a16="http://schemas.microsoft.com/office/drawing/2014/main" xmlns="" id="{E29BF231-967F-4C5E-AFF0-0D94B9FA3E93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2195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" name="Line 28">
                  <a:extLst>
                    <a:ext uri="{FF2B5EF4-FFF2-40B4-BE49-F238E27FC236}">
                      <a16:creationId xmlns:a16="http://schemas.microsoft.com/office/drawing/2014/main" xmlns="" id="{35F39FF5-D0D1-458E-900B-BB26F387DFF8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1891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" name="Line 29">
                  <a:extLst>
                    <a:ext uri="{FF2B5EF4-FFF2-40B4-BE49-F238E27FC236}">
                      <a16:creationId xmlns:a16="http://schemas.microsoft.com/office/drawing/2014/main" xmlns="" id="{880F7EEE-456B-4081-A7F6-B979AA145A51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1584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" name="Line 30">
                  <a:extLst>
                    <a:ext uri="{FF2B5EF4-FFF2-40B4-BE49-F238E27FC236}">
                      <a16:creationId xmlns:a16="http://schemas.microsoft.com/office/drawing/2014/main" xmlns="" id="{5F2A9E22-0916-4CE1-989B-5595F9519917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515" y="462"/>
                  <a:ext cx="4245" cy="130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" name="Line 31">
                  <a:extLst>
                    <a:ext uri="{FF2B5EF4-FFF2-40B4-BE49-F238E27FC236}">
                      <a16:creationId xmlns:a16="http://schemas.microsoft.com/office/drawing/2014/main" xmlns="" id="{54609972-C072-45A1-9B53-668D0F86E05D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105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1" name="Line 32">
                  <a:extLst>
                    <a:ext uri="{FF2B5EF4-FFF2-40B4-BE49-F238E27FC236}">
                      <a16:creationId xmlns:a16="http://schemas.microsoft.com/office/drawing/2014/main" xmlns="" id="{D3CC93B8-2968-499D-8EFE-517CC31ECFA6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833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Line 33">
                  <a:extLst>
                    <a:ext uri="{FF2B5EF4-FFF2-40B4-BE49-F238E27FC236}">
                      <a16:creationId xmlns:a16="http://schemas.microsoft.com/office/drawing/2014/main" xmlns="" id="{91116AB3-F8D2-4066-9C39-7C8893ABD445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613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3" name="Line 34">
                  <a:extLst>
                    <a:ext uri="{FF2B5EF4-FFF2-40B4-BE49-F238E27FC236}">
                      <a16:creationId xmlns:a16="http://schemas.microsoft.com/office/drawing/2014/main" xmlns="" id="{1192F1D6-A6D3-47A6-B98C-146C731F537F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438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" name="Line 35">
                  <a:extLst>
                    <a:ext uri="{FF2B5EF4-FFF2-40B4-BE49-F238E27FC236}">
                      <a16:creationId xmlns:a16="http://schemas.microsoft.com/office/drawing/2014/main" xmlns="" id="{4281F2BD-4C25-4514-923B-E300A701124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259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" name="Line 36">
                  <a:extLst>
                    <a:ext uri="{FF2B5EF4-FFF2-40B4-BE49-F238E27FC236}">
                      <a16:creationId xmlns:a16="http://schemas.microsoft.com/office/drawing/2014/main" xmlns="" id="{A348E833-0993-45D3-AC9A-15AC61CB737F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13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" name="Line 37">
                  <a:extLst>
                    <a:ext uri="{FF2B5EF4-FFF2-40B4-BE49-F238E27FC236}">
                      <a16:creationId xmlns:a16="http://schemas.microsoft.com/office/drawing/2014/main" xmlns="" id="{31F9771E-2CFA-4962-B822-742F5D8019C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49"/>
                  <a:ext cx="1474" cy="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" name="Line 38">
                  <a:extLst>
                    <a:ext uri="{FF2B5EF4-FFF2-40B4-BE49-F238E27FC236}">
                      <a16:creationId xmlns:a16="http://schemas.microsoft.com/office/drawing/2014/main" xmlns="" id="{04CAADC5-D65A-4A68-B172-9459D9EAAACB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36"/>
                  <a:ext cx="1474" cy="2514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" name="Line 39">
                  <a:extLst>
                    <a:ext uri="{FF2B5EF4-FFF2-40B4-BE49-F238E27FC236}">
                      <a16:creationId xmlns:a16="http://schemas.microsoft.com/office/drawing/2014/main" xmlns="" id="{4F6A43F0-187D-4326-945F-D50ADEB4394D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62"/>
                  <a:ext cx="1461" cy="3461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" name="Line 40">
                  <a:extLst>
                    <a:ext uri="{FF2B5EF4-FFF2-40B4-BE49-F238E27FC236}">
                      <a16:creationId xmlns:a16="http://schemas.microsoft.com/office/drawing/2014/main" xmlns="" id="{2C37EA44-E768-4080-A910-59213BC03A2A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249" y="463"/>
                  <a:ext cx="1215" cy="385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" name="Line 41">
                  <a:extLst>
                    <a:ext uri="{FF2B5EF4-FFF2-40B4-BE49-F238E27FC236}">
                      <a16:creationId xmlns:a16="http://schemas.microsoft.com/office/drawing/2014/main" xmlns="" id="{11D9A52D-2878-4BC4-98A1-56EA012E7A1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657" y="472"/>
                  <a:ext cx="808" cy="3848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" name="Line 42">
                  <a:extLst>
                    <a:ext uri="{FF2B5EF4-FFF2-40B4-BE49-F238E27FC236}">
                      <a16:creationId xmlns:a16="http://schemas.microsoft.com/office/drawing/2014/main" xmlns="" id="{E4E409D3-325F-4EBB-B15D-6998FC8EAC9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1066" y="463"/>
                  <a:ext cx="404" cy="385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" name="Line 43">
                  <a:extLst>
                    <a:ext uri="{FF2B5EF4-FFF2-40B4-BE49-F238E27FC236}">
                      <a16:creationId xmlns:a16="http://schemas.microsoft.com/office/drawing/2014/main" xmlns="" id="{46840F57-6A57-4950-8574-FE04CD5DB817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36"/>
                  <a:ext cx="1474" cy="1875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3" name="Line 44">
                  <a:extLst>
                    <a:ext uri="{FF2B5EF4-FFF2-40B4-BE49-F238E27FC236}">
                      <a16:creationId xmlns:a16="http://schemas.microsoft.com/office/drawing/2014/main" xmlns="" id="{8590CCFB-4230-4005-A141-EAB643EBC60F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66"/>
                  <a:ext cx="1447" cy="132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4" name="Line 45">
                  <a:extLst>
                    <a:ext uri="{FF2B5EF4-FFF2-40B4-BE49-F238E27FC236}">
                      <a16:creationId xmlns:a16="http://schemas.microsoft.com/office/drawing/2014/main" xmlns="" id="{78A0CF27-6416-4B18-A9B5-7CD06EFC071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49"/>
                  <a:ext cx="1474" cy="896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" name="Line 46">
                  <a:extLst>
                    <a:ext uri="{FF2B5EF4-FFF2-40B4-BE49-F238E27FC236}">
                      <a16:creationId xmlns:a16="http://schemas.microsoft.com/office/drawing/2014/main" xmlns="" id="{AFAE27AF-A649-401D-B796-3B3EFCA223C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71"/>
                  <a:ext cx="1435" cy="50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" name="Line 47">
                  <a:extLst>
                    <a:ext uri="{FF2B5EF4-FFF2-40B4-BE49-F238E27FC236}">
                      <a16:creationId xmlns:a16="http://schemas.microsoft.com/office/drawing/2014/main" xmlns="" id="{5FB83D0F-38BA-47D2-AE7F-68916D79320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63"/>
                  <a:ext cx="1464" cy="206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" name="Line 48">
                  <a:extLst>
                    <a:ext uri="{FF2B5EF4-FFF2-40B4-BE49-F238E27FC236}">
                      <a16:creationId xmlns:a16="http://schemas.microsoft.com/office/drawing/2014/main" xmlns="" id="{E66491A6-16D5-44DD-8DFA-C8EB08DCE2CB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36"/>
                  <a:ext cx="1474" cy="124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8" name="Group 49">
                  <a:extLst>
                    <a:ext uri="{FF2B5EF4-FFF2-40B4-BE49-F238E27FC236}">
                      <a16:creationId xmlns:a16="http://schemas.microsoft.com/office/drawing/2014/main" xmlns="" id="{663663A5-E400-409D-AC7A-9E6BABA222FD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0" y="2063"/>
                  <a:ext cx="5760" cy="1220"/>
                  <a:chOff x="235" y="2750"/>
                  <a:chExt cx="5241" cy="699"/>
                </a:xfrm>
              </p:grpSpPr>
              <p:sp>
                <p:nvSpPr>
                  <p:cNvPr id="258" name="Line 50">
                    <a:extLst>
                      <a:ext uri="{FF2B5EF4-FFF2-40B4-BE49-F238E27FC236}">
                        <a16:creationId xmlns:a16="http://schemas.microsoft.com/office/drawing/2014/main" xmlns="" id="{145DFCB8-9BDC-4E72-9D0D-1BDC987B1BB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gray">
                  <a:xfrm>
                    <a:off x="235" y="3449"/>
                    <a:ext cx="5241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" name="Line 51">
                    <a:extLst>
                      <a:ext uri="{FF2B5EF4-FFF2-40B4-BE49-F238E27FC236}">
                        <a16:creationId xmlns:a16="http://schemas.microsoft.com/office/drawing/2014/main" xmlns="" id="{6F05284F-DE1F-4AD1-87B5-EA811EC0EA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gray">
                  <a:xfrm>
                    <a:off x="235" y="3191"/>
                    <a:ext cx="5241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0" name="Line 52">
                    <a:extLst>
                      <a:ext uri="{FF2B5EF4-FFF2-40B4-BE49-F238E27FC236}">
                        <a16:creationId xmlns:a16="http://schemas.microsoft.com/office/drawing/2014/main" xmlns="" id="{27EB8063-A066-4D22-A62B-D4EA0F90C3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gray">
                  <a:xfrm>
                    <a:off x="235" y="2958"/>
                    <a:ext cx="5239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1" name="Line 53">
                    <a:extLst>
                      <a:ext uri="{FF2B5EF4-FFF2-40B4-BE49-F238E27FC236}">
                        <a16:creationId xmlns:a16="http://schemas.microsoft.com/office/drawing/2014/main" xmlns="" id="{A04A2C19-854A-4DE8-8464-6A507C3064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gray">
                  <a:xfrm>
                    <a:off x="235" y="2750"/>
                    <a:ext cx="5239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9" name="Line 54">
                  <a:extLst>
                    <a:ext uri="{FF2B5EF4-FFF2-40B4-BE49-F238E27FC236}">
                      <a16:creationId xmlns:a16="http://schemas.microsoft.com/office/drawing/2014/main" xmlns="" id="{73902B87-3DC5-4547-A9F7-50430F6009C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0" y="1753"/>
                  <a:ext cx="5760" cy="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0" name="Line 55">
                  <a:extLst>
                    <a:ext uri="{FF2B5EF4-FFF2-40B4-BE49-F238E27FC236}">
                      <a16:creationId xmlns:a16="http://schemas.microsoft.com/office/drawing/2014/main" xmlns="" id="{74FD58DF-DF12-4A23-ABBB-C3B7AC65A003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V="1">
                  <a:off x="0" y="1455"/>
                  <a:ext cx="5760" cy="1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1" name="Line 56">
                  <a:extLst>
                    <a:ext uri="{FF2B5EF4-FFF2-40B4-BE49-F238E27FC236}">
                      <a16:creationId xmlns:a16="http://schemas.microsoft.com/office/drawing/2014/main" xmlns="" id="{476F9901-F3A8-4441-BB85-00E10E10063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0" y="1182"/>
                  <a:ext cx="5760" cy="9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2" name="Line 57">
                  <a:extLst>
                    <a:ext uri="{FF2B5EF4-FFF2-40B4-BE49-F238E27FC236}">
                      <a16:creationId xmlns:a16="http://schemas.microsoft.com/office/drawing/2014/main" xmlns="" id="{C354F043-E44C-45F6-9A99-9935557EC4E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0" y="965"/>
                  <a:ext cx="5734" cy="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3" name="Line 58">
                  <a:extLst>
                    <a:ext uri="{FF2B5EF4-FFF2-40B4-BE49-F238E27FC236}">
                      <a16:creationId xmlns:a16="http://schemas.microsoft.com/office/drawing/2014/main" xmlns="" id="{112C3134-5CE4-4E41-88D2-B3C72C1B1295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V="1">
                  <a:off x="0" y="780"/>
                  <a:ext cx="5760" cy="11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4" name="Line 59">
                  <a:extLst>
                    <a:ext uri="{FF2B5EF4-FFF2-40B4-BE49-F238E27FC236}">
                      <a16:creationId xmlns:a16="http://schemas.microsoft.com/office/drawing/2014/main" xmlns="" id="{67C4B0D8-E189-4BF2-A5C9-1106DBD2852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0" y="661"/>
                  <a:ext cx="5760" cy="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5" name="Line 60">
                  <a:extLst>
                    <a:ext uri="{FF2B5EF4-FFF2-40B4-BE49-F238E27FC236}">
                      <a16:creationId xmlns:a16="http://schemas.microsoft.com/office/drawing/2014/main" xmlns="" id="{274B1524-02A4-43C0-A74F-259676773BB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V="1">
                  <a:off x="0" y="558"/>
                  <a:ext cx="5760" cy="1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" name="Line 61">
                  <a:extLst>
                    <a:ext uri="{FF2B5EF4-FFF2-40B4-BE49-F238E27FC236}">
                      <a16:creationId xmlns:a16="http://schemas.microsoft.com/office/drawing/2014/main" xmlns="" id="{C4CEA3B7-4F74-4347-9BB9-787A57696B37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25" y="521"/>
                  <a:ext cx="5735" cy="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" name="Line 62">
                  <a:extLst>
                    <a:ext uri="{FF2B5EF4-FFF2-40B4-BE49-F238E27FC236}">
                      <a16:creationId xmlns:a16="http://schemas.microsoft.com/office/drawing/2014/main" xmlns="" id="{C2569137-950D-4439-81E9-D290598A488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0" y="482"/>
                  <a:ext cx="5760" cy="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1" name="Line 50">
                <a:extLst>
                  <a:ext uri="{FF2B5EF4-FFF2-40B4-BE49-F238E27FC236}">
                    <a16:creationId xmlns:a16="http://schemas.microsoft.com/office/drawing/2014/main" xmlns="" id="{4CDCCF47-FEB3-4159-B04E-6295E641DDD8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49274" y="7312460"/>
                <a:ext cx="6698974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Line 50">
                <a:extLst>
                  <a:ext uri="{FF2B5EF4-FFF2-40B4-BE49-F238E27FC236}">
                    <a16:creationId xmlns:a16="http://schemas.microsoft.com/office/drawing/2014/main" xmlns="" id="{523A7678-8B5C-4C03-9E40-1FD82513DCBC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29396" y="8524151"/>
                <a:ext cx="6698974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xmlns="" id="{5237724A-B4CA-4EE5-8462-2F136EEBDF95}"/>
                </a:ext>
              </a:extLst>
            </p:cNvPr>
            <p:cNvGrpSpPr/>
            <p:nvPr/>
          </p:nvGrpSpPr>
          <p:grpSpPr>
            <a:xfrm>
              <a:off x="-11664" y="-25456"/>
              <a:ext cx="6882364" cy="1297665"/>
              <a:chOff x="-11664" y="-25456"/>
              <a:chExt cx="6882364" cy="1297665"/>
            </a:xfrm>
          </p:grpSpPr>
          <p:sp>
            <p:nvSpPr>
              <p:cNvPr id="193" name="Freeform 68">
                <a:extLst>
                  <a:ext uri="{FF2B5EF4-FFF2-40B4-BE49-F238E27FC236}">
                    <a16:creationId xmlns:a16="http://schemas.microsoft.com/office/drawing/2014/main" xmlns="" id="{E8A8EE90-FFB9-436F-9383-A076C45FC0E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11664" y="-25456"/>
                <a:ext cx="6870700" cy="1297665"/>
              </a:xfrm>
              <a:custGeom>
                <a:avLst/>
                <a:gdLst>
                  <a:gd name="T0" fmla="*/ 0 w 5768"/>
                  <a:gd name="T1" fmla="*/ 0 h 848"/>
                  <a:gd name="T2" fmla="*/ 0 w 5768"/>
                  <a:gd name="T3" fmla="*/ 767 h 848"/>
                  <a:gd name="T4" fmla="*/ 2104 w 5768"/>
                  <a:gd name="T5" fmla="*/ 448 h 848"/>
                  <a:gd name="T6" fmla="*/ 5768 w 5768"/>
                  <a:gd name="T7" fmla="*/ 848 h 848"/>
                  <a:gd name="T8" fmla="*/ 5760 w 5768"/>
                  <a:gd name="T9" fmla="*/ 8 h 848"/>
                  <a:gd name="T10" fmla="*/ 0 w 5768"/>
                  <a:gd name="T11" fmla="*/ 0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68" h="848">
                    <a:moveTo>
                      <a:pt x="0" y="0"/>
                    </a:moveTo>
                    <a:lnTo>
                      <a:pt x="0" y="767"/>
                    </a:lnTo>
                    <a:cubicBezTo>
                      <a:pt x="72" y="760"/>
                      <a:pt x="879" y="496"/>
                      <a:pt x="2104" y="448"/>
                    </a:cubicBezTo>
                    <a:cubicBezTo>
                      <a:pt x="3330" y="401"/>
                      <a:pt x="4792" y="472"/>
                      <a:pt x="5768" y="848"/>
                    </a:cubicBezTo>
                    <a:lnTo>
                      <a:pt x="576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68">
                <a:extLst>
                  <a:ext uri="{FF2B5EF4-FFF2-40B4-BE49-F238E27FC236}">
                    <a16:creationId xmlns:a16="http://schemas.microsoft.com/office/drawing/2014/main" xmlns="" id="{D212A730-69AC-46E2-98B2-36F307F483A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0" y="-14884"/>
                <a:ext cx="6870700" cy="755700"/>
              </a:xfrm>
              <a:custGeom>
                <a:avLst/>
                <a:gdLst>
                  <a:gd name="T0" fmla="*/ 0 w 5768"/>
                  <a:gd name="T1" fmla="*/ 0 h 848"/>
                  <a:gd name="T2" fmla="*/ 0 w 5768"/>
                  <a:gd name="T3" fmla="*/ 767 h 848"/>
                  <a:gd name="T4" fmla="*/ 2104 w 5768"/>
                  <a:gd name="T5" fmla="*/ 448 h 848"/>
                  <a:gd name="T6" fmla="*/ 5768 w 5768"/>
                  <a:gd name="T7" fmla="*/ 848 h 848"/>
                  <a:gd name="T8" fmla="*/ 5760 w 5768"/>
                  <a:gd name="T9" fmla="*/ 8 h 848"/>
                  <a:gd name="T10" fmla="*/ 0 w 5768"/>
                  <a:gd name="T11" fmla="*/ 0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68" h="848">
                    <a:moveTo>
                      <a:pt x="0" y="0"/>
                    </a:moveTo>
                    <a:lnTo>
                      <a:pt x="0" y="767"/>
                    </a:lnTo>
                    <a:cubicBezTo>
                      <a:pt x="72" y="760"/>
                      <a:pt x="879" y="496"/>
                      <a:pt x="2104" y="448"/>
                    </a:cubicBezTo>
                    <a:cubicBezTo>
                      <a:pt x="3330" y="401"/>
                      <a:pt x="4792" y="472"/>
                      <a:pt x="5768" y="848"/>
                    </a:cubicBezTo>
                    <a:lnTo>
                      <a:pt x="576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4">
                <a:extLst>
                  <a:ext uri="{FF2B5EF4-FFF2-40B4-BE49-F238E27FC236}">
                    <a16:creationId xmlns:a16="http://schemas.microsoft.com/office/drawing/2014/main" xmlns="" id="{93520571-2FCC-4CB0-8E60-DD9D498642A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7835" y="122509"/>
                <a:ext cx="5895681" cy="540233"/>
              </a:xfrm>
              <a:custGeom>
                <a:avLst/>
                <a:gdLst>
                  <a:gd name="T0" fmla="*/ 1 w 3341"/>
                  <a:gd name="T1" fmla="*/ 492 h 508"/>
                  <a:gd name="T2" fmla="*/ 1707 w 3341"/>
                  <a:gd name="T3" fmla="*/ 20 h 508"/>
                  <a:gd name="T4" fmla="*/ 3340 w 3341"/>
                  <a:gd name="T5" fmla="*/ 482 h 508"/>
                  <a:gd name="T6" fmla="*/ 1734 w 3341"/>
                  <a:gd name="T7" fmla="*/ 74 h 508"/>
                  <a:gd name="T8" fmla="*/ 1 w 3341"/>
                  <a:gd name="T9" fmla="*/ 49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1" h="508">
                    <a:moveTo>
                      <a:pt x="1" y="492"/>
                    </a:moveTo>
                    <a:cubicBezTo>
                      <a:pt x="0" y="477"/>
                      <a:pt x="710" y="0"/>
                      <a:pt x="1707" y="20"/>
                    </a:cubicBezTo>
                    <a:cubicBezTo>
                      <a:pt x="2704" y="40"/>
                      <a:pt x="3339" y="467"/>
                      <a:pt x="3340" y="482"/>
                    </a:cubicBezTo>
                    <a:cubicBezTo>
                      <a:pt x="3341" y="496"/>
                      <a:pt x="2608" y="93"/>
                      <a:pt x="1734" y="74"/>
                    </a:cubicBezTo>
                    <a:cubicBezTo>
                      <a:pt x="860" y="54"/>
                      <a:pt x="2" y="508"/>
                      <a:pt x="1" y="4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45882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xmlns="" id="{E3915C6A-DBB0-4882-BB47-B7DDCC78DA06}"/>
                </a:ext>
              </a:extLst>
            </p:cNvPr>
            <p:cNvGrpSpPr/>
            <p:nvPr/>
          </p:nvGrpSpPr>
          <p:grpSpPr>
            <a:xfrm>
              <a:off x="-66655" y="7712332"/>
              <a:ext cx="6943124" cy="2163421"/>
              <a:chOff x="-66655" y="7712332"/>
              <a:chExt cx="6943124" cy="2163421"/>
            </a:xfrm>
          </p:grpSpPr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xmlns="" id="{8D5A6E9D-5A81-44E8-8275-EFCBBAE4F303}"/>
                  </a:ext>
                </a:extLst>
              </p:cNvPr>
              <p:cNvGrpSpPr/>
              <p:nvPr/>
            </p:nvGrpSpPr>
            <p:grpSpPr>
              <a:xfrm>
                <a:off x="-29362" y="7712332"/>
                <a:ext cx="6905831" cy="2163421"/>
                <a:chOff x="-42014" y="7330487"/>
                <a:chExt cx="6905831" cy="2562377"/>
              </a:xfrm>
            </p:grpSpPr>
            <p:grpSp>
              <p:nvGrpSpPr>
                <p:cNvPr id="178" name="Group 177">
                  <a:extLst>
                    <a:ext uri="{FF2B5EF4-FFF2-40B4-BE49-F238E27FC236}">
                      <a16:creationId xmlns:a16="http://schemas.microsoft.com/office/drawing/2014/main" xmlns="" id="{9B057789-7695-49F3-9F6F-2AFC944AB188}"/>
                    </a:ext>
                  </a:extLst>
                </p:cNvPr>
                <p:cNvGrpSpPr/>
                <p:nvPr/>
              </p:nvGrpSpPr>
              <p:grpSpPr>
                <a:xfrm>
                  <a:off x="-42014" y="7330487"/>
                  <a:ext cx="6905831" cy="2562377"/>
                  <a:chOff x="-61064" y="7976683"/>
                  <a:chExt cx="6905831" cy="1924309"/>
                </a:xfrm>
              </p:grpSpPr>
              <p:grpSp>
                <p:nvGrpSpPr>
                  <p:cNvPr id="180" name="Group 179">
                    <a:extLst>
                      <a:ext uri="{FF2B5EF4-FFF2-40B4-BE49-F238E27FC236}">
                        <a16:creationId xmlns:a16="http://schemas.microsoft.com/office/drawing/2014/main" xmlns="" id="{D794B75F-9D01-4B75-A5FC-F1C4C41B757C}"/>
                      </a:ext>
                    </a:extLst>
                  </p:cNvPr>
                  <p:cNvGrpSpPr/>
                  <p:nvPr/>
                </p:nvGrpSpPr>
                <p:grpSpPr>
                  <a:xfrm>
                    <a:off x="-61064" y="7976683"/>
                    <a:ext cx="6905831" cy="1924309"/>
                    <a:chOff x="13511" y="6024498"/>
                    <a:chExt cx="6771030" cy="1847552"/>
                  </a:xfrm>
                </p:grpSpPr>
                <p:grpSp>
                  <p:nvGrpSpPr>
                    <p:cNvPr id="185" name="Group 184">
                      <a:extLst>
                        <a:ext uri="{FF2B5EF4-FFF2-40B4-BE49-F238E27FC236}">
                          <a16:creationId xmlns:a16="http://schemas.microsoft.com/office/drawing/2014/main" xmlns="" id="{1A13FB16-81E0-43E4-96BF-AAE675FD717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11" y="6024498"/>
                      <a:ext cx="6768002" cy="1689118"/>
                      <a:chOff x="79231" y="7837786"/>
                      <a:chExt cx="6768002" cy="1689118"/>
                    </a:xfrm>
                  </p:grpSpPr>
                  <p:sp>
                    <p:nvSpPr>
                      <p:cNvPr id="189" name="Freeform 15">
                        <a:extLst>
                          <a:ext uri="{FF2B5EF4-FFF2-40B4-BE49-F238E27FC236}">
                            <a16:creationId xmlns:a16="http://schemas.microsoft.com/office/drawing/2014/main" xmlns="" id="{7B7F05BB-6DED-446A-825D-41E95D0A15A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207232" y="8504730"/>
                        <a:ext cx="6579688" cy="965227"/>
                      </a:xfrm>
                      <a:custGeom>
                        <a:avLst/>
                        <a:gdLst>
                          <a:gd name="T0" fmla="*/ 5760 w 5760"/>
                          <a:gd name="T1" fmla="*/ 885 h 891"/>
                          <a:gd name="T2" fmla="*/ 5760 w 5760"/>
                          <a:gd name="T3" fmla="*/ 0 h 891"/>
                          <a:gd name="T4" fmla="*/ 2832 w 5760"/>
                          <a:gd name="T5" fmla="*/ 626 h 891"/>
                          <a:gd name="T6" fmla="*/ 0 w 5760"/>
                          <a:gd name="T7" fmla="*/ 36 h 891"/>
                          <a:gd name="T8" fmla="*/ 0 w 5760"/>
                          <a:gd name="T9" fmla="*/ 891 h 891"/>
                          <a:gd name="T10" fmla="*/ 5760 w 5760"/>
                          <a:gd name="T11" fmla="*/ 885 h 89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760" h="891">
                            <a:moveTo>
                              <a:pt x="5760" y="885"/>
                            </a:moveTo>
                            <a:lnTo>
                              <a:pt x="5760" y="0"/>
                            </a:lnTo>
                            <a:cubicBezTo>
                              <a:pt x="4888" y="573"/>
                              <a:pt x="3696" y="609"/>
                              <a:pt x="2832" y="626"/>
                            </a:cubicBezTo>
                            <a:cubicBezTo>
                              <a:pt x="1968" y="643"/>
                              <a:pt x="640" y="474"/>
                              <a:pt x="0" y="36"/>
                            </a:cubicBezTo>
                            <a:lnTo>
                              <a:pt x="0" y="891"/>
                            </a:lnTo>
                            <a:lnTo>
                              <a:pt x="5760" y="885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0" name="Freeform 22">
                        <a:extLst>
                          <a:ext uri="{FF2B5EF4-FFF2-40B4-BE49-F238E27FC236}">
                            <a16:creationId xmlns:a16="http://schemas.microsoft.com/office/drawing/2014/main" xmlns="" id="{B9FD1D9D-D4B4-4F54-ADAB-A37E2048027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79231" y="8086420"/>
                        <a:ext cx="4036351" cy="1302940"/>
                      </a:xfrm>
                      <a:custGeom>
                        <a:avLst/>
                        <a:gdLst>
                          <a:gd name="T0" fmla="*/ 3048 w 3048"/>
                          <a:gd name="T1" fmla="*/ 1335 h 1424"/>
                          <a:gd name="T2" fmla="*/ 1440 w 3048"/>
                          <a:gd name="T3" fmla="*/ 1099 h 1424"/>
                          <a:gd name="T4" fmla="*/ 0 w 3048"/>
                          <a:gd name="T5" fmla="*/ 0 h 1424"/>
                          <a:gd name="T6" fmla="*/ 0 w 3048"/>
                          <a:gd name="T7" fmla="*/ 1424 h 1424"/>
                          <a:gd name="T8" fmla="*/ 3048 w 3048"/>
                          <a:gd name="T9" fmla="*/ 1335 h 142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048" h="1424">
                            <a:moveTo>
                              <a:pt x="3048" y="1335"/>
                            </a:moveTo>
                            <a:cubicBezTo>
                              <a:pt x="3048" y="1335"/>
                              <a:pt x="2352" y="1424"/>
                              <a:pt x="1440" y="1099"/>
                            </a:cubicBezTo>
                            <a:cubicBezTo>
                              <a:pt x="528" y="773"/>
                              <a:pt x="8" y="41"/>
                              <a:pt x="0" y="0"/>
                            </a:cubicBezTo>
                            <a:lnTo>
                              <a:pt x="0" y="1424"/>
                            </a:lnTo>
                            <a:lnTo>
                              <a:pt x="3048" y="1335"/>
                            </a:lnTo>
                            <a:close/>
                          </a:path>
                        </a:pathLst>
                      </a:custGeom>
                      <a:pattFill prst="dotDmnd">
                        <a:fgClr>
                          <a:srgbClr val="8BE1FF"/>
                        </a:fgClr>
                        <a:bgClr>
                          <a:srgbClr val="FFFFB3"/>
                        </a:bgClr>
                      </a:pattFill>
                      <a:ln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1" name="Freeform 18">
                        <a:extLst>
                          <a:ext uri="{FF2B5EF4-FFF2-40B4-BE49-F238E27FC236}">
                            <a16:creationId xmlns:a16="http://schemas.microsoft.com/office/drawing/2014/main" xmlns="" id="{02A4EB64-5C2C-49AD-B852-2546C56947B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498090" y="7837786"/>
                        <a:ext cx="6349143" cy="1689118"/>
                      </a:xfrm>
                      <a:custGeom>
                        <a:avLst/>
                        <a:gdLst>
                          <a:gd name="T0" fmla="*/ 0 w 5776"/>
                          <a:gd name="T1" fmla="*/ 1845 h 1845"/>
                          <a:gd name="T2" fmla="*/ 0 w 5776"/>
                          <a:gd name="T3" fmla="*/ 1336 h 1845"/>
                          <a:gd name="T4" fmla="*/ 3664 w 5776"/>
                          <a:gd name="T5" fmla="*/ 1456 h 1845"/>
                          <a:gd name="T6" fmla="*/ 5776 w 5776"/>
                          <a:gd name="T7" fmla="*/ 0 h 1845"/>
                          <a:gd name="T8" fmla="*/ 5752 w 5776"/>
                          <a:gd name="T9" fmla="*/ 1845 h 1845"/>
                          <a:gd name="T10" fmla="*/ 0 w 5776"/>
                          <a:gd name="T11" fmla="*/ 1845 h 184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776" h="1845">
                            <a:moveTo>
                              <a:pt x="0" y="1845"/>
                            </a:moveTo>
                            <a:lnTo>
                              <a:pt x="0" y="1336"/>
                            </a:lnTo>
                            <a:cubicBezTo>
                              <a:pt x="1039" y="1531"/>
                              <a:pt x="2448" y="1744"/>
                              <a:pt x="3664" y="1456"/>
                            </a:cubicBezTo>
                            <a:cubicBezTo>
                              <a:pt x="4880" y="1168"/>
                              <a:pt x="5624" y="520"/>
                              <a:pt x="5776" y="0"/>
                            </a:cubicBezTo>
                            <a:lnTo>
                              <a:pt x="5752" y="1845"/>
                            </a:lnTo>
                            <a:lnTo>
                              <a:pt x="0" y="1845"/>
                            </a:ln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FFFF00">
                              <a:tint val="66000"/>
                              <a:satMod val="160000"/>
                            </a:srgbClr>
                          </a:gs>
                          <a:gs pos="50000">
                            <a:srgbClr val="FFFF00">
                              <a:tint val="44500"/>
                              <a:satMod val="160000"/>
                            </a:srgbClr>
                          </a:gs>
                          <a:gs pos="100000">
                            <a:srgbClr val="FFFF00">
                              <a:tint val="23500"/>
                              <a:satMod val="160000"/>
                            </a:srgbClr>
                          </a:gs>
                        </a:gsLst>
                        <a:lin ang="10800000" scaled="1"/>
                        <a:tileRect/>
                      </a:gradFill>
                      <a:ln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86" name="Group 185">
                      <a:extLst>
                        <a:ext uri="{FF2B5EF4-FFF2-40B4-BE49-F238E27FC236}">
                          <a16:creationId xmlns:a16="http://schemas.microsoft.com/office/drawing/2014/main" xmlns="" id="{D662B509-1BFA-4E36-BEDE-143134816D4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48" y="6716149"/>
                      <a:ext cx="6757993" cy="1155901"/>
                      <a:chOff x="22847" y="7503609"/>
                      <a:chExt cx="6811661" cy="442419"/>
                    </a:xfrm>
                  </p:grpSpPr>
                  <p:sp>
                    <p:nvSpPr>
                      <p:cNvPr id="187" name="Freeform 99">
                        <a:extLst>
                          <a:ext uri="{FF2B5EF4-FFF2-40B4-BE49-F238E27FC236}">
                            <a16:creationId xmlns:a16="http://schemas.microsoft.com/office/drawing/2014/main" xmlns="" id="{8FCBC596-F49A-441E-A564-25F8D7A133F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22847" y="7594773"/>
                        <a:ext cx="4029856" cy="351255"/>
                      </a:xfrm>
                      <a:custGeom>
                        <a:avLst/>
                        <a:gdLst>
                          <a:gd name="T0" fmla="*/ 2147483646 w 2649"/>
                          <a:gd name="T1" fmla="*/ 2147483646 h 280"/>
                          <a:gd name="T2" fmla="*/ 2147483646 w 2649"/>
                          <a:gd name="T3" fmla="*/ 2147483646 h 280"/>
                          <a:gd name="T4" fmla="*/ 2147483646 w 2649"/>
                          <a:gd name="T5" fmla="*/ 0 h 280"/>
                          <a:gd name="T6" fmla="*/ 0 w 2649"/>
                          <a:gd name="T7" fmla="*/ 2147483646 h 280"/>
                          <a:gd name="T8" fmla="*/ 2147483646 w 2649"/>
                          <a:gd name="T9" fmla="*/ 2147483646 h 28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649" h="280">
                            <a:moveTo>
                              <a:pt x="2649" y="280"/>
                            </a:moveTo>
                            <a:cubicBezTo>
                              <a:pt x="2211" y="248"/>
                              <a:pt x="2061" y="246"/>
                              <a:pt x="1337" y="184"/>
                            </a:cubicBezTo>
                            <a:cubicBezTo>
                              <a:pt x="610" y="123"/>
                              <a:pt x="9" y="0"/>
                              <a:pt x="1" y="0"/>
                            </a:cubicBezTo>
                            <a:lnTo>
                              <a:pt x="0" y="279"/>
                            </a:lnTo>
                            <a:lnTo>
                              <a:pt x="2649" y="280"/>
                            </a:lnTo>
                            <a:close/>
                          </a:path>
                        </a:pathLst>
                      </a:custGeom>
                      <a:solidFill>
                        <a:srgbClr val="0000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8" name="Freeform 100">
                        <a:extLst>
                          <a:ext uri="{FF2B5EF4-FFF2-40B4-BE49-F238E27FC236}">
                            <a16:creationId xmlns:a16="http://schemas.microsoft.com/office/drawing/2014/main" xmlns="" id="{A255E47F-3782-4C0E-9FAD-880DD7EABD9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2351325" y="7503609"/>
                        <a:ext cx="4483183" cy="441371"/>
                      </a:xfrm>
                      <a:custGeom>
                        <a:avLst/>
                        <a:gdLst>
                          <a:gd name="T0" fmla="*/ 0 w 2653"/>
                          <a:gd name="T1" fmla="*/ 2147483646 h 328"/>
                          <a:gd name="T2" fmla="*/ 2147483646 w 2653"/>
                          <a:gd name="T3" fmla="*/ 2147483646 h 328"/>
                          <a:gd name="T4" fmla="*/ 2147483646 w 2653"/>
                          <a:gd name="T5" fmla="*/ 0 h 328"/>
                          <a:gd name="T6" fmla="*/ 2147483646 w 2653"/>
                          <a:gd name="T7" fmla="*/ 2147483646 h 328"/>
                          <a:gd name="T8" fmla="*/ 0 w 2653"/>
                          <a:gd name="T9" fmla="*/ 2147483646 h 32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653" h="328">
                            <a:moveTo>
                              <a:pt x="0" y="328"/>
                            </a:moveTo>
                            <a:cubicBezTo>
                              <a:pt x="428" y="297"/>
                              <a:pt x="612" y="285"/>
                              <a:pt x="1321" y="224"/>
                            </a:cubicBezTo>
                            <a:cubicBezTo>
                              <a:pt x="2031" y="163"/>
                              <a:pt x="2595" y="29"/>
                              <a:pt x="2653" y="0"/>
                            </a:cubicBezTo>
                            <a:lnTo>
                              <a:pt x="2653" y="328"/>
                            </a:lnTo>
                            <a:lnTo>
                              <a:pt x="0" y="328"/>
                            </a:lnTo>
                            <a:close/>
                          </a:path>
                        </a:pathLst>
                      </a:cu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81" name="Group 180">
                    <a:extLst>
                      <a:ext uri="{FF2B5EF4-FFF2-40B4-BE49-F238E27FC236}">
                        <a16:creationId xmlns:a16="http://schemas.microsoft.com/office/drawing/2014/main" xmlns="" id="{E2289D39-3BD9-452C-8021-D919CD85986C}"/>
                      </a:ext>
                    </a:extLst>
                  </p:cNvPr>
                  <p:cNvGrpSpPr/>
                  <p:nvPr/>
                </p:nvGrpSpPr>
                <p:grpSpPr>
                  <a:xfrm>
                    <a:off x="171534" y="9295091"/>
                    <a:ext cx="1146073" cy="413048"/>
                    <a:chOff x="1203671" y="7868840"/>
                    <a:chExt cx="1146073" cy="413048"/>
                  </a:xfrm>
                  <a:solidFill>
                    <a:srgbClr val="FFFFB3"/>
                  </a:solidFill>
                </p:grpSpPr>
                <p:sp>
                  <p:nvSpPr>
                    <p:cNvPr id="182" name="Star: 5 Points 181">
                      <a:extLst>
                        <a:ext uri="{FF2B5EF4-FFF2-40B4-BE49-F238E27FC236}">
                          <a16:creationId xmlns:a16="http://schemas.microsoft.com/office/drawing/2014/main" xmlns="" id="{BBA8D800-8700-4765-8C62-4E72145F18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3671" y="7868840"/>
                      <a:ext cx="354323" cy="272667"/>
                    </a:xfrm>
                    <a:prstGeom prst="star5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3" name="Star: 5 Points 182">
                      <a:extLst>
                        <a:ext uri="{FF2B5EF4-FFF2-40B4-BE49-F238E27FC236}">
                          <a16:creationId xmlns:a16="http://schemas.microsoft.com/office/drawing/2014/main" xmlns="" id="{120B36B0-98DE-4367-8AA6-1AC1761869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37925" y="8055791"/>
                      <a:ext cx="295021" cy="194619"/>
                    </a:xfrm>
                    <a:prstGeom prst="star5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4" name="Star: 5 Points 183">
                      <a:extLst>
                        <a:ext uri="{FF2B5EF4-FFF2-40B4-BE49-F238E27FC236}">
                          <a16:creationId xmlns:a16="http://schemas.microsoft.com/office/drawing/2014/main" xmlns="" id="{4936049C-80E2-4FEA-8123-B2C2BB4954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89586" y="8141507"/>
                      <a:ext cx="160158" cy="140381"/>
                    </a:xfrm>
                    <a:prstGeom prst="star5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pic>
              <p:nvPicPr>
                <p:cNvPr id="179" name="Picture 83" descr="water">
                  <a:extLst>
                    <a:ext uri="{FF2B5EF4-FFF2-40B4-BE49-F238E27FC236}">
                      <a16:creationId xmlns:a16="http://schemas.microsoft.com/office/drawing/2014/main" xmlns="" id="{F6CBFA16-00BB-460C-997F-87FAEEF208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22409" t="16374" b="27486"/>
                <a:stretch>
                  <a:fillRect/>
                </a:stretch>
              </p:blipFill>
              <p:spPr bwMode="gray">
                <a:xfrm rot="393398">
                  <a:off x="5676708" y="9166047"/>
                  <a:ext cx="656570" cy="484624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74" name="Freeform 4">
                <a:extLst>
                  <a:ext uri="{FF2B5EF4-FFF2-40B4-BE49-F238E27FC236}">
                    <a16:creationId xmlns:a16="http://schemas.microsoft.com/office/drawing/2014/main" xmlns="" id="{8108B3EB-F92E-4087-95EA-F17EC78B8806}"/>
                  </a:ext>
                </a:extLst>
              </p:cNvPr>
              <p:cNvSpPr>
                <a:spLocks/>
              </p:cNvSpPr>
              <p:nvPr/>
            </p:nvSpPr>
            <p:spPr bwMode="gray">
              <a:xfrm rot="11067629">
                <a:off x="-66655" y="8792832"/>
                <a:ext cx="5839203" cy="816002"/>
              </a:xfrm>
              <a:custGeom>
                <a:avLst/>
                <a:gdLst>
                  <a:gd name="T0" fmla="*/ 1 w 3341"/>
                  <a:gd name="T1" fmla="*/ 492 h 508"/>
                  <a:gd name="T2" fmla="*/ 1707 w 3341"/>
                  <a:gd name="T3" fmla="*/ 20 h 508"/>
                  <a:gd name="T4" fmla="*/ 3340 w 3341"/>
                  <a:gd name="T5" fmla="*/ 482 h 508"/>
                  <a:gd name="T6" fmla="*/ 1734 w 3341"/>
                  <a:gd name="T7" fmla="*/ 74 h 508"/>
                  <a:gd name="T8" fmla="*/ 1 w 3341"/>
                  <a:gd name="T9" fmla="*/ 49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1" h="508">
                    <a:moveTo>
                      <a:pt x="1" y="492"/>
                    </a:moveTo>
                    <a:cubicBezTo>
                      <a:pt x="0" y="477"/>
                      <a:pt x="710" y="0"/>
                      <a:pt x="1707" y="20"/>
                    </a:cubicBezTo>
                    <a:cubicBezTo>
                      <a:pt x="2704" y="40"/>
                      <a:pt x="3339" y="467"/>
                      <a:pt x="3340" y="482"/>
                    </a:cubicBezTo>
                    <a:cubicBezTo>
                      <a:pt x="3341" y="496"/>
                      <a:pt x="2608" y="93"/>
                      <a:pt x="1734" y="74"/>
                    </a:cubicBezTo>
                    <a:cubicBezTo>
                      <a:pt x="860" y="54"/>
                      <a:pt x="2" y="508"/>
                      <a:pt x="1" y="492"/>
                    </a:cubicBezTo>
                    <a:close/>
                  </a:path>
                </a:pathLst>
              </a:custGeom>
              <a:solidFill>
                <a:srgbClr val="4CFE4C"/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62" name="Freeform 4">
            <a:extLst>
              <a:ext uri="{FF2B5EF4-FFF2-40B4-BE49-F238E27FC236}">
                <a16:creationId xmlns:a16="http://schemas.microsoft.com/office/drawing/2014/main" xmlns="" id="{8FA0B3B2-C475-462A-B1DA-911C059043BA}"/>
              </a:ext>
            </a:extLst>
          </p:cNvPr>
          <p:cNvSpPr>
            <a:spLocks/>
          </p:cNvSpPr>
          <p:nvPr/>
        </p:nvSpPr>
        <p:spPr bwMode="gray">
          <a:xfrm>
            <a:off x="137896" y="728370"/>
            <a:ext cx="9169544" cy="511280"/>
          </a:xfrm>
          <a:custGeom>
            <a:avLst/>
            <a:gdLst>
              <a:gd name="T0" fmla="*/ 1 w 3341"/>
              <a:gd name="T1" fmla="*/ 492 h 508"/>
              <a:gd name="T2" fmla="*/ 1707 w 3341"/>
              <a:gd name="T3" fmla="*/ 20 h 508"/>
              <a:gd name="T4" fmla="*/ 3340 w 3341"/>
              <a:gd name="T5" fmla="*/ 482 h 508"/>
              <a:gd name="T6" fmla="*/ 1734 w 3341"/>
              <a:gd name="T7" fmla="*/ 74 h 508"/>
              <a:gd name="T8" fmla="*/ 1 w 3341"/>
              <a:gd name="T9" fmla="*/ 492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41" h="508">
                <a:moveTo>
                  <a:pt x="1" y="492"/>
                </a:moveTo>
                <a:cubicBezTo>
                  <a:pt x="0" y="477"/>
                  <a:pt x="710" y="0"/>
                  <a:pt x="1707" y="20"/>
                </a:cubicBezTo>
                <a:cubicBezTo>
                  <a:pt x="2704" y="40"/>
                  <a:pt x="3339" y="467"/>
                  <a:pt x="3340" y="482"/>
                </a:cubicBezTo>
                <a:cubicBezTo>
                  <a:pt x="3341" y="496"/>
                  <a:pt x="2608" y="93"/>
                  <a:pt x="1734" y="74"/>
                </a:cubicBezTo>
                <a:cubicBezTo>
                  <a:pt x="860" y="54"/>
                  <a:pt x="2" y="508"/>
                  <a:pt x="1" y="49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xmlns="" id="{84C289E4-78B1-482C-93CE-805B8C5B166D}"/>
              </a:ext>
            </a:extLst>
          </p:cNvPr>
          <p:cNvCxnSpPr/>
          <p:nvPr/>
        </p:nvCxnSpPr>
        <p:spPr>
          <a:xfrm>
            <a:off x="9180494" y="565311"/>
            <a:ext cx="0" cy="931777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>
            <a:extLst>
              <a:ext uri="{FF2B5EF4-FFF2-40B4-BE49-F238E27FC236}">
                <a16:creationId xmlns:a16="http://schemas.microsoft.com/office/drawing/2014/main" xmlns="" id="{7FCB618F-C5EE-4218-BC60-9F2CD4FA1DC1}"/>
              </a:ext>
            </a:extLst>
          </p:cNvPr>
          <p:cNvGrpSpPr/>
          <p:nvPr/>
        </p:nvGrpSpPr>
        <p:grpSpPr>
          <a:xfrm>
            <a:off x="1133541" y="1183174"/>
            <a:ext cx="6561892" cy="7764786"/>
            <a:chOff x="1346202" y="935582"/>
            <a:chExt cx="6561892" cy="7764786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xmlns="" id="{B94939DE-5730-44B9-8007-4C5E29D0597C}"/>
                </a:ext>
              </a:extLst>
            </p:cNvPr>
            <p:cNvGrpSpPr/>
            <p:nvPr/>
          </p:nvGrpSpPr>
          <p:grpSpPr>
            <a:xfrm>
              <a:off x="1421755" y="2109176"/>
              <a:ext cx="6486339" cy="6251203"/>
              <a:chOff x="368208" y="2089297"/>
              <a:chExt cx="6486339" cy="6251203"/>
            </a:xfrm>
          </p:grpSpPr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xmlns="" id="{4334304F-5204-42DE-8669-E75429FDEB24}"/>
                  </a:ext>
                </a:extLst>
              </p:cNvPr>
              <p:cNvSpPr/>
              <p:nvPr/>
            </p:nvSpPr>
            <p:spPr>
              <a:xfrm>
                <a:off x="627566" y="2185701"/>
                <a:ext cx="5995285" cy="5452933"/>
              </a:xfrm>
              <a:prstGeom prst="ellipse">
                <a:avLst/>
              </a:prstGeom>
              <a:noFill/>
              <a:ln w="38100">
                <a:solidFill>
                  <a:srgbClr val="FFFF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xmlns="" id="{74D54785-C5BB-4E30-A032-BF34F203F659}"/>
                  </a:ext>
                </a:extLst>
              </p:cNvPr>
              <p:cNvSpPr/>
              <p:nvPr/>
            </p:nvSpPr>
            <p:spPr>
              <a:xfrm>
                <a:off x="522257" y="2107244"/>
                <a:ext cx="6332290" cy="5797728"/>
              </a:xfrm>
              <a:prstGeom prst="ellipse">
                <a:avLst/>
              </a:prstGeom>
              <a:noFill/>
              <a:ln w="38100">
                <a:solidFill>
                  <a:srgbClr val="4CFE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xmlns="" id="{D024A956-C72B-42F7-BB63-EF22E19F2D4B}"/>
                  </a:ext>
                </a:extLst>
              </p:cNvPr>
              <p:cNvSpPr/>
              <p:nvPr/>
            </p:nvSpPr>
            <p:spPr>
              <a:xfrm>
                <a:off x="764497" y="2206895"/>
                <a:ext cx="5744385" cy="5259168"/>
              </a:xfrm>
              <a:prstGeom prst="ellipse">
                <a:avLst/>
              </a:prstGeom>
              <a:noFill/>
              <a:ln w="38100">
                <a:solidFill>
                  <a:srgbClr val="F6FF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xmlns="" id="{BFFE4A07-D18B-4C08-A8CB-2ECFF00897AF}"/>
                  </a:ext>
                </a:extLst>
              </p:cNvPr>
              <p:cNvSpPr/>
              <p:nvPr/>
            </p:nvSpPr>
            <p:spPr>
              <a:xfrm>
                <a:off x="368208" y="2089297"/>
                <a:ext cx="6473851" cy="6251203"/>
              </a:xfrm>
              <a:prstGeom prst="ellipse">
                <a:avLst/>
              </a:prstGeom>
              <a:noFill/>
              <a:ln w="38100">
                <a:solidFill>
                  <a:srgbClr val="4CFE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xmlns="" id="{C72240F8-F87F-4E9A-AEA2-7EB507865EA4}"/>
                </a:ext>
              </a:extLst>
            </p:cNvPr>
            <p:cNvGrpSpPr/>
            <p:nvPr/>
          </p:nvGrpSpPr>
          <p:grpSpPr>
            <a:xfrm>
              <a:off x="2087211" y="935582"/>
              <a:ext cx="2922565" cy="3180681"/>
              <a:chOff x="965729" y="5473648"/>
              <a:chExt cx="2463271" cy="2692395"/>
            </a:xfr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p:grpSpPr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xmlns="" id="{10DB2A3B-5547-429C-9817-59570F266FE6}"/>
                  </a:ext>
                </a:extLst>
              </p:cNvPr>
              <p:cNvGrpSpPr/>
              <p:nvPr/>
            </p:nvGrpSpPr>
            <p:grpSpPr>
              <a:xfrm>
                <a:off x="1532452" y="5473648"/>
                <a:ext cx="1896548" cy="1793794"/>
                <a:chOff x="1249375" y="3799210"/>
                <a:chExt cx="1896548" cy="1793794"/>
              </a:xfrm>
              <a:grpFill/>
            </p:grpSpPr>
            <p:sp>
              <p:nvSpPr>
                <p:cNvPr id="201" name="Diamond 200">
                  <a:extLst>
                    <a:ext uri="{FF2B5EF4-FFF2-40B4-BE49-F238E27FC236}">
                      <a16:creationId xmlns:a16="http://schemas.microsoft.com/office/drawing/2014/main" xmlns="" id="{392F6235-DE6B-485A-A011-5B33A2389320}"/>
                    </a:ext>
                  </a:extLst>
                </p:cNvPr>
                <p:cNvSpPr/>
                <p:nvPr/>
              </p:nvSpPr>
              <p:spPr>
                <a:xfrm>
                  <a:off x="1412918" y="3799210"/>
                  <a:ext cx="1520775" cy="887206"/>
                </a:xfrm>
                <a:prstGeom prst="diamond">
                  <a:avLst/>
                </a:prstGeom>
                <a:blipFill dpi="0" rotWithShape="1">
                  <a:blip r:embed="rId3"/>
                  <a:srcRect/>
                  <a:stretch>
                    <a:fillRect l="6000" t="3000" r="7000"/>
                  </a:stretch>
                </a:blip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xmlns="" id="{AB39EB5B-D5EE-4DAD-AB7E-6D343E4BF7CC}"/>
                    </a:ext>
                  </a:extLst>
                </p:cNvPr>
                <p:cNvSpPr/>
                <p:nvPr/>
              </p:nvSpPr>
              <p:spPr>
                <a:xfrm>
                  <a:off x="1249375" y="4397132"/>
                  <a:ext cx="1091424" cy="1187935"/>
                </a:xfrm>
                <a:prstGeom prst="rect">
                  <a:avLst/>
                </a:prstGeom>
                <a:blipFill>
                  <a:blip r:embed="rId4"/>
                  <a:stretch>
                    <a:fillRect l="6000" t="3000" r="7000"/>
                  </a:stretch>
                </a:blipFill>
                <a:ln>
                  <a:solidFill>
                    <a:srgbClr val="FFC000"/>
                  </a:solidFill>
                </a:ln>
                <a:scene3d>
                  <a:camera prst="isometricLeft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xmlns="" id="{65CCCABA-48DD-47BC-8FF1-4C2BB378E35E}"/>
                    </a:ext>
                  </a:extLst>
                </p:cNvPr>
                <p:cNvSpPr/>
                <p:nvPr/>
              </p:nvSpPr>
              <p:spPr>
                <a:xfrm>
                  <a:off x="2054499" y="4405069"/>
                  <a:ext cx="1091424" cy="1187935"/>
                </a:xfrm>
                <a:prstGeom prst="rect">
                  <a:avLst/>
                </a:prstGeom>
                <a:blipFill>
                  <a:blip r:embed="rId5"/>
                  <a:stretch>
                    <a:fillRect l="6000" t="3000" r="7000"/>
                  </a:stretch>
                </a:blipFill>
                <a:ln>
                  <a:solidFill>
                    <a:srgbClr val="FFC000"/>
                  </a:solidFill>
                </a:ln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xmlns="" id="{31ACD62E-CBD4-4716-9775-84236F311F88}"/>
                  </a:ext>
                </a:extLst>
              </p:cNvPr>
              <p:cNvSpPr/>
              <p:nvPr/>
            </p:nvSpPr>
            <p:spPr>
              <a:xfrm rot="21407382">
                <a:off x="965729" y="6451067"/>
                <a:ext cx="1147539" cy="1714976"/>
              </a:xfrm>
              <a:prstGeom prst="rect">
                <a:avLst/>
              </a:prstGeom>
              <a:gradFill flip="none" rotWithShape="1">
                <a:gsLst>
                  <a:gs pos="17699">
                    <a:srgbClr val="FFFFB3"/>
                  </a:gs>
                  <a:gs pos="39000">
                    <a:srgbClr val="8BE1FF"/>
                  </a:gs>
                  <a:gs pos="100000">
                    <a:srgbClr val="FFFF00"/>
                  </a:gs>
                  <a:gs pos="59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xmlns="" id="{263E1C93-5381-466C-A877-C348AEB98ECD}"/>
                </a:ext>
              </a:extLst>
            </p:cNvPr>
            <p:cNvSpPr/>
            <p:nvPr/>
          </p:nvSpPr>
          <p:spPr>
            <a:xfrm>
              <a:off x="1346202" y="3583387"/>
              <a:ext cx="6004082" cy="511698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400" b="1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8BE1FF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</a:rPr>
                <a:t>CHUYÊN ĐỀ PPT</a:t>
              </a:r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xmlns="" id="{E3CDECE7-2E46-4A01-B7B3-09461768637E}"/>
                </a:ext>
              </a:extLst>
            </p:cNvPr>
            <p:cNvGrpSpPr/>
            <p:nvPr/>
          </p:nvGrpSpPr>
          <p:grpSpPr>
            <a:xfrm>
              <a:off x="2916600" y="7611233"/>
              <a:ext cx="4454004" cy="793889"/>
              <a:chOff x="172382" y="7661429"/>
              <a:chExt cx="4454004" cy="793889"/>
            </a:xfrm>
          </p:grpSpPr>
          <p:sp>
            <p:nvSpPr>
              <p:cNvPr id="167" name="AutoShape 9">
                <a:extLst>
                  <a:ext uri="{FF2B5EF4-FFF2-40B4-BE49-F238E27FC236}">
                    <a16:creationId xmlns:a16="http://schemas.microsoft.com/office/drawing/2014/main" xmlns="" id="{E8F5DFA4-E74F-4845-99AB-EEBAC2DF07E4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587546" y="7810793"/>
                <a:ext cx="4038840" cy="644525"/>
              </a:xfrm>
              <a:prstGeom prst="roundRect">
                <a:avLst>
                  <a:gd name="adj" fmla="val 50000"/>
                </a:avLst>
              </a:prstGeom>
              <a:solidFill>
                <a:srgbClr val="FFFFB3"/>
              </a:solidFill>
              <a:ln w="28575" algn="ctr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D494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xmlns="" id="{421A3AF1-C33B-4E16-9551-68FBE2085887}"/>
                  </a:ext>
                </a:extLst>
              </p:cNvPr>
              <p:cNvGrpSpPr/>
              <p:nvPr/>
            </p:nvGrpSpPr>
            <p:grpSpPr>
              <a:xfrm>
                <a:off x="172382" y="7661429"/>
                <a:ext cx="4335110" cy="755422"/>
                <a:chOff x="223345" y="24036"/>
                <a:chExt cx="4084986" cy="755422"/>
              </a:xfrm>
            </p:grpSpPr>
            <p:sp>
              <p:nvSpPr>
                <p:cNvPr id="176" name="Arrow: Pentagon 175">
                  <a:extLst>
                    <a:ext uri="{FF2B5EF4-FFF2-40B4-BE49-F238E27FC236}">
                      <a16:creationId xmlns:a16="http://schemas.microsoft.com/office/drawing/2014/main" xmlns="" id="{A7150902-C12C-48D8-9A16-0E8E09A07299}"/>
                    </a:ext>
                  </a:extLst>
                </p:cNvPr>
                <p:cNvSpPr/>
                <p:nvPr/>
              </p:nvSpPr>
              <p:spPr>
                <a:xfrm>
                  <a:off x="890061" y="196851"/>
                  <a:ext cx="3155162" cy="505355"/>
                </a:xfrm>
                <a:prstGeom prst="homePlate">
                  <a:avLst>
                    <a:gd name="adj" fmla="val 34921"/>
                  </a:avLst>
                </a:prstGeom>
                <a:solidFill>
                  <a:srgbClr val="0000CC"/>
                </a:soli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xmlns="" id="{54B544F6-0A35-4441-BD5B-A402E31EBA6F}"/>
                    </a:ext>
                  </a:extLst>
                </p:cNvPr>
                <p:cNvSpPr txBox="1"/>
                <p:nvPr/>
              </p:nvSpPr>
              <p:spPr>
                <a:xfrm>
                  <a:off x="943977" y="239082"/>
                  <a:ext cx="3364354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>
                      <a:ln w="0"/>
                      <a:solidFill>
                        <a:srgbClr val="FFFFFF"/>
                      </a:solidFill>
                      <a:effectLst>
                        <a:reflection blurRad="6350" stA="53000" endA="300" endPos="35500" dir="5400000" sy="-90000" algn="bl" rotWithShape="0"/>
                      </a:effectLst>
                      <a:latin typeface="Times New Roman" panose="02020603050405020304" pitchFamily="18" charset="0"/>
                      <a:ea typeface="Yu Gothic Medium" panose="020B0500000000000000" pitchFamily="34" charset="-128"/>
                      <a:cs typeface="HP001 5H Normal" panose="020B0603050302020204" pitchFamily="34" charset="0"/>
                    </a:rPr>
                    <a:t>Fb 	Duong Hung</a:t>
                  </a:r>
                </a:p>
              </p:txBody>
            </p:sp>
            <p:sp>
              <p:nvSpPr>
                <p:cNvPr id="192" name="AutoShape 23">
                  <a:extLst>
                    <a:ext uri="{FF2B5EF4-FFF2-40B4-BE49-F238E27FC236}">
                      <a16:creationId xmlns:a16="http://schemas.microsoft.com/office/drawing/2014/main" xmlns="" id="{4E63692B-2EC4-4907-9431-2745D3E362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23345" y="223203"/>
                  <a:ext cx="403608" cy="374646"/>
                </a:xfrm>
                <a:prstGeom prst="hexagon">
                  <a:avLst>
                    <a:gd name="adj" fmla="val 30000"/>
                    <a:gd name="vf" fmla="val 115470"/>
                  </a:avLst>
                </a:prstGeom>
                <a:solidFill>
                  <a:schemeClr val="hlink"/>
                </a:solidFill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  <a:effectLst>
                  <a:outerShdw dist="56796" dir="1593903" algn="ctr" rotWithShape="0">
                    <a:srgbClr val="666633">
                      <a:alpha val="50000"/>
                    </a:srgbClr>
                  </a:outerShdw>
                </a:effec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7" name="AutoShape 24">
                  <a:extLst>
                    <a:ext uri="{FF2B5EF4-FFF2-40B4-BE49-F238E27FC236}">
                      <a16:creationId xmlns:a16="http://schemas.microsoft.com/office/drawing/2014/main" xmlns="" id="{45657858-79F9-4E1F-88E9-F3756E454D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629436" y="24036"/>
                  <a:ext cx="403608" cy="374646"/>
                </a:xfrm>
                <a:prstGeom prst="hexagon">
                  <a:avLst>
                    <a:gd name="adj" fmla="val 30000"/>
                    <a:gd name="vf" fmla="val 115470"/>
                  </a:avLst>
                </a:prstGeom>
                <a:solidFill>
                  <a:schemeClr val="accent2"/>
                </a:solidFill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  <a:effectLst>
                  <a:outerShdw dist="56796" dir="1593903" algn="ctr" rotWithShape="0">
                    <a:srgbClr val="666633">
                      <a:alpha val="50000"/>
                    </a:srgbClr>
                  </a:outerShdw>
                </a:effec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8" name="AutoShape 25">
                  <a:extLst>
                    <a:ext uri="{FF2B5EF4-FFF2-40B4-BE49-F238E27FC236}">
                      <a16:creationId xmlns:a16="http://schemas.microsoft.com/office/drawing/2014/main" xmlns="" id="{9FAC41C6-AA64-46A6-9DFE-7A5772CC7E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53130" y="404812"/>
                  <a:ext cx="403608" cy="374646"/>
                </a:xfrm>
                <a:prstGeom prst="hexagon">
                  <a:avLst>
                    <a:gd name="adj" fmla="val 30000"/>
                    <a:gd name="vf" fmla="val 115470"/>
                  </a:avLst>
                </a:prstGeom>
                <a:solidFill>
                  <a:srgbClr val="FFFF00"/>
                </a:solidFill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  <a:effectLst>
                  <a:outerShdw dist="56796" dir="1593903" algn="ctr" rotWithShape="0">
                    <a:srgbClr val="666633">
                      <a:alpha val="50000"/>
                    </a:srgbClr>
                  </a:outerShdw>
                </a:effec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xmlns="" id="{59A3C089-B7EE-4731-9D58-3C14F42424EE}"/>
                </a:ext>
              </a:extLst>
            </p:cNvPr>
            <p:cNvSpPr/>
            <p:nvPr/>
          </p:nvSpPr>
          <p:spPr>
            <a:xfrm>
              <a:off x="6005527" y="4015571"/>
              <a:ext cx="1685918" cy="1463588"/>
            </a:xfrm>
            <a:prstGeom prst="ellipse">
              <a:avLst/>
            </a:prstGeom>
            <a:solidFill>
              <a:srgbClr val="FFFFB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HeroicExtremeLeftFacing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xmlns="" id="{CE56CDFF-84C2-43E1-8F1D-5C231590585A}"/>
                </a:ext>
              </a:extLst>
            </p:cNvPr>
            <p:cNvSpPr txBox="1"/>
            <p:nvPr/>
          </p:nvSpPr>
          <p:spPr>
            <a:xfrm>
              <a:off x="6306707" y="4127623"/>
              <a:ext cx="1203899" cy="132343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8000" cap="none" spc="0">
                  <a:ln w="0"/>
                  <a:solidFill>
                    <a:srgbClr val="0000CC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ea typeface="Yu Gothic Medium" panose="020B0500000000000000" pitchFamily="34" charset="-128"/>
                  <a:cs typeface="Chu Van An" panose="02020603050405020304" pitchFamily="18" charset="0"/>
                </a:rPr>
                <a:t>⓬</a:t>
              </a:r>
              <a:endParaRPr lang="en-US" sz="8000">
                <a:solidFill>
                  <a:srgbClr val="0000CC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146" name="Picture 83" descr="water">
              <a:extLst>
                <a:ext uri="{FF2B5EF4-FFF2-40B4-BE49-F238E27FC236}">
                  <a16:creationId xmlns:a16="http://schemas.microsoft.com/office/drawing/2014/main" xmlns="" id="{E6E394D9-382F-4942-8FDB-898F0EE98D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22409" t="16374" b="27486"/>
            <a:stretch>
              <a:fillRect/>
            </a:stretch>
          </p:blipFill>
          <p:spPr bwMode="gray">
            <a:xfrm rot="393398">
              <a:off x="1771156" y="2814464"/>
              <a:ext cx="1001488" cy="739214"/>
            </a:xfrm>
            <a:prstGeom prst="rect">
              <a:avLst/>
            </a:prstGeom>
            <a:noFill/>
          </p:spPr>
        </p:pic>
        <p:sp>
          <p:nvSpPr>
            <p:cNvPr id="150" name="Oval 149">
              <a:extLst>
                <a:ext uri="{FF2B5EF4-FFF2-40B4-BE49-F238E27FC236}">
                  <a16:creationId xmlns:a16="http://schemas.microsoft.com/office/drawing/2014/main" xmlns="" id="{0D783731-85BA-4410-B698-4B3658DADD82}"/>
                </a:ext>
              </a:extLst>
            </p:cNvPr>
            <p:cNvSpPr/>
            <p:nvPr/>
          </p:nvSpPr>
          <p:spPr>
            <a:xfrm>
              <a:off x="1707731" y="2838808"/>
              <a:ext cx="1440279" cy="674154"/>
            </a:xfrm>
            <a:prstGeom prst="ellipse">
              <a:avLst/>
            </a:prstGeom>
            <a:noFill/>
            <a:ln>
              <a:solidFill>
                <a:srgbClr val="4CFE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xmlns="" id="{4E776F7D-3985-48FC-96B8-EAF3C809AC46}"/>
                </a:ext>
              </a:extLst>
            </p:cNvPr>
            <p:cNvSpPr/>
            <p:nvPr/>
          </p:nvSpPr>
          <p:spPr>
            <a:xfrm>
              <a:off x="1690553" y="2859531"/>
              <a:ext cx="1440279" cy="674154"/>
            </a:xfrm>
            <a:prstGeom prst="ellipse">
              <a:avLst/>
            </a:prstGeom>
            <a:noFill/>
            <a:ln>
              <a:solidFill>
                <a:srgbClr val="4CFE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xmlns="" id="{2BC2FF7A-C9FE-4D06-AB2F-CBC02F0B7387}"/>
                </a:ext>
              </a:extLst>
            </p:cNvPr>
            <p:cNvSpPr/>
            <p:nvPr/>
          </p:nvSpPr>
          <p:spPr>
            <a:xfrm>
              <a:off x="1595855" y="2822015"/>
              <a:ext cx="1440279" cy="674154"/>
            </a:xfrm>
            <a:prstGeom prst="ellipse">
              <a:avLst/>
            </a:prstGeom>
            <a:noFill/>
            <a:ln>
              <a:solidFill>
                <a:srgbClr val="4CFE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xmlns="" id="{2318B3F7-7BAA-4C57-A50E-3E22B4B9868C}"/>
                </a:ext>
              </a:extLst>
            </p:cNvPr>
            <p:cNvGrpSpPr/>
            <p:nvPr/>
          </p:nvGrpSpPr>
          <p:grpSpPr>
            <a:xfrm>
              <a:off x="2161020" y="5575128"/>
              <a:ext cx="1648493" cy="1688295"/>
              <a:chOff x="856184" y="4744721"/>
              <a:chExt cx="2490653" cy="2800564"/>
            </a:xfrm>
          </p:grpSpPr>
          <p:pic>
            <p:nvPicPr>
              <p:cNvPr id="158" name="Picture 45">
                <a:extLst>
                  <a:ext uri="{FF2B5EF4-FFF2-40B4-BE49-F238E27FC236}">
                    <a16:creationId xmlns:a16="http://schemas.microsoft.com/office/drawing/2014/main" xmlns="" id="{A64D2F64-8599-4606-AAB3-C12B4305AF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8493" y="5611260"/>
                <a:ext cx="1718344" cy="19340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6" name="Picture 24">
                <a:extLst>
                  <a:ext uri="{FF2B5EF4-FFF2-40B4-BE49-F238E27FC236}">
                    <a16:creationId xmlns:a16="http://schemas.microsoft.com/office/drawing/2014/main" xmlns="" id="{429112C8-04E1-4BFD-A604-72E1BC559A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06181">
                <a:off x="856184" y="4744721"/>
                <a:ext cx="2480377" cy="2101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xmlns="" id="{FB9C4755-051B-4A86-B7A9-495704CE99BE}"/>
                </a:ext>
              </a:extLst>
            </p:cNvPr>
            <p:cNvSpPr/>
            <p:nvPr/>
          </p:nvSpPr>
          <p:spPr>
            <a:xfrm>
              <a:off x="1357111" y="4881007"/>
              <a:ext cx="5279328" cy="1200329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7200" b="1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</a:rPr>
                <a:t>HÌNH HỌC</a:t>
              </a:r>
            </a:p>
          </p:txBody>
        </p: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xmlns="" id="{856B5E85-76DB-4449-9859-937B49394D2D}"/>
                </a:ext>
              </a:extLst>
            </p:cNvPr>
            <p:cNvGrpSpPr/>
            <p:nvPr/>
          </p:nvGrpSpPr>
          <p:grpSpPr>
            <a:xfrm>
              <a:off x="3976964" y="5950182"/>
              <a:ext cx="2587115" cy="1642328"/>
              <a:chOff x="982699" y="4744540"/>
              <a:chExt cx="1675573" cy="1383077"/>
            </a:xfrm>
          </p:grpSpPr>
          <p:pic>
            <p:nvPicPr>
              <p:cNvPr id="156" name="Picture 2" descr="math clipart 4 200x182 | Clipart Panda - Free Clipart Images">
                <a:extLst>
                  <a:ext uri="{FF2B5EF4-FFF2-40B4-BE49-F238E27FC236}">
                    <a16:creationId xmlns:a16="http://schemas.microsoft.com/office/drawing/2014/main" xmlns="" id="{DACFC2CF-6B38-4FCE-835C-798C10DE9E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2699" y="4744540"/>
                <a:ext cx="1675573" cy="13830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7" name="Picture 2" descr="Công thức tính thể tích hình trụ và bài tập - Tạp chí âm nhạc">
                <a:extLst>
                  <a:ext uri="{FF2B5EF4-FFF2-40B4-BE49-F238E27FC236}">
                    <a16:creationId xmlns:a16="http://schemas.microsoft.com/office/drawing/2014/main" xmlns="" id="{E84C6846-8E67-4017-8B2A-C0A90B7F69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6648" y="5259525"/>
                <a:ext cx="382287" cy="7264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9346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BA836DF-97BE-4B4B-88D6-D193BD92D474}"/>
              </a:ext>
            </a:extLst>
          </p:cNvPr>
          <p:cNvGrpSpPr/>
          <p:nvPr/>
        </p:nvGrpSpPr>
        <p:grpSpPr>
          <a:xfrm>
            <a:off x="8548056" y="569562"/>
            <a:ext cx="8748183" cy="8669392"/>
            <a:chOff x="9171918" y="1462260"/>
            <a:chExt cx="8204115" cy="8669392"/>
          </a:xfrm>
        </p:grpSpPr>
        <p:sp>
          <p:nvSpPr>
            <p:cNvPr id="89" name="Rectangle: Diagonal Corners Rounded 88">
              <a:extLst>
                <a:ext uri="{FF2B5EF4-FFF2-40B4-BE49-F238E27FC236}">
                  <a16:creationId xmlns:a16="http://schemas.microsoft.com/office/drawing/2014/main" xmlns="" id="{3E5F7D1A-2754-49B6-A001-208E20FC9B39}"/>
                </a:ext>
              </a:extLst>
            </p:cNvPr>
            <p:cNvSpPr/>
            <p:nvPr/>
          </p:nvSpPr>
          <p:spPr>
            <a:xfrm>
              <a:off x="9171918" y="1527288"/>
              <a:ext cx="8204115" cy="8604364"/>
            </a:xfrm>
            <a:prstGeom prst="round2DiagRect">
              <a:avLst>
                <a:gd name="adj1" fmla="val 0"/>
                <a:gd name="adj2" fmla="val 5311"/>
              </a:avLst>
            </a:prstGeom>
            <a:solidFill>
              <a:srgbClr val="FFFFF0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1CE9A3F1-E54C-494B-BB19-9C37CA8EBB77}"/>
                </a:ext>
              </a:extLst>
            </p:cNvPr>
            <p:cNvGrpSpPr/>
            <p:nvPr/>
          </p:nvGrpSpPr>
          <p:grpSpPr>
            <a:xfrm>
              <a:off x="9651829" y="1462260"/>
              <a:ext cx="2765148" cy="605080"/>
              <a:chOff x="9400348" y="1462259"/>
              <a:chExt cx="2765148" cy="605080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xmlns="" id="{8432DFD8-5A33-4DEE-9442-0F7FE5C4FD6E}"/>
                  </a:ext>
                </a:extLst>
              </p:cNvPr>
              <p:cNvGrpSpPr/>
              <p:nvPr/>
            </p:nvGrpSpPr>
            <p:grpSpPr>
              <a:xfrm>
                <a:off x="9400348" y="1462260"/>
                <a:ext cx="2765148" cy="605079"/>
                <a:chOff x="355448" y="5129570"/>
                <a:chExt cx="1589689" cy="371639"/>
              </a:xfrm>
            </p:grpSpPr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xmlns="" id="{DF5C2EDB-5963-41F9-902D-7581E316EE11}"/>
                    </a:ext>
                  </a:extLst>
                </p:cNvPr>
                <p:cNvGrpSpPr/>
                <p:nvPr/>
              </p:nvGrpSpPr>
              <p:grpSpPr>
                <a:xfrm>
                  <a:off x="356679" y="5129570"/>
                  <a:ext cx="1588458" cy="371639"/>
                  <a:chOff x="623909" y="6169777"/>
                  <a:chExt cx="1588458" cy="295612"/>
                </a:xfrm>
              </p:grpSpPr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xmlns="" id="{EE5C67D7-B7B0-42AA-BBDA-82ED8FF8303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3909" y="6190961"/>
                    <a:ext cx="1588455" cy="274428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xmlns="" id="{F267764C-7234-4F47-ACC7-89A658F2FA6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3912" y="6169777"/>
                    <a:ext cx="1588455" cy="247420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rgbClr val="FFFFB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xmlns="" id="{A2EB2A47-FE03-436A-ABAF-B4B4081BC6A5}"/>
                    </a:ext>
                  </a:extLst>
                </p:cNvPr>
                <p:cNvSpPr/>
                <p:nvPr/>
              </p:nvSpPr>
              <p:spPr>
                <a:xfrm rot="10800000">
                  <a:off x="355448" y="5146650"/>
                  <a:ext cx="1588455" cy="4571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xmlns="" id="{63D61258-70E5-40C4-ACF4-EC32509699CD}"/>
                  </a:ext>
                </a:extLst>
              </p:cNvPr>
              <p:cNvSpPr txBox="1"/>
              <p:nvPr/>
            </p:nvSpPr>
            <p:spPr>
              <a:xfrm>
                <a:off x="9574843" y="1462259"/>
                <a:ext cx="24493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Blip>
                    <a:blip r:embed="rId2"/>
                  </a:buBlip>
                </a:pPr>
                <a:r>
                  <a:rPr lang="en-US" sz="3200" b="1" dirty="0">
                    <a:solidFill>
                      <a:srgbClr val="7030A0"/>
                    </a:solidFill>
                    <a:latin typeface="CMU Classical Serif" panose="02000603000000000000" pitchFamily="50" charset="0"/>
                    <a:ea typeface="CMU Classical Serif" panose="02000603000000000000" pitchFamily="50" charset="0"/>
                    <a:cs typeface="CMU Classical Serif" panose="02000603000000000000" pitchFamily="50" charset="0"/>
                  </a:rPr>
                  <a:t>Ví dụ </a:t>
                </a:r>
                <a:r>
                  <a:rPr lang="en-US" sz="32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MU Classical Serif" panose="02000603000000000000" pitchFamily="50" charset="0"/>
                  </a:rPr>
                  <a:t>①</a:t>
                </a:r>
                <a:endParaRPr lang="en-US" sz="3200" b="1" dirty="0">
                  <a:solidFill>
                    <a:srgbClr val="7030A0"/>
                  </a:solidFill>
                  <a:latin typeface="CMU Classical Serif" panose="02000603000000000000" pitchFamily="50" charset="0"/>
                  <a:ea typeface="CMU Classical Serif" panose="02000603000000000000" pitchFamily="50" charset="0"/>
                  <a:cs typeface="CMU Classical Serif" panose="02000603000000000000" pitchFamily="50" charset="0"/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411C5A3-9C21-4616-85BE-110ECF5E3074}"/>
              </a:ext>
            </a:extLst>
          </p:cNvPr>
          <p:cNvGrpSpPr/>
          <p:nvPr/>
        </p:nvGrpSpPr>
        <p:grpSpPr>
          <a:xfrm>
            <a:off x="225973" y="610218"/>
            <a:ext cx="8100653" cy="8685563"/>
            <a:chOff x="400075" y="527175"/>
            <a:chExt cx="8100653" cy="8882919"/>
          </a:xfrm>
        </p:grpSpPr>
        <p:sp>
          <p:nvSpPr>
            <p:cNvPr id="98" name="Rectangle: Diagonal Corners Rounded 97">
              <a:extLst>
                <a:ext uri="{FF2B5EF4-FFF2-40B4-BE49-F238E27FC236}">
                  <a16:creationId xmlns:a16="http://schemas.microsoft.com/office/drawing/2014/main" xmlns="" id="{52ED8BCF-949A-4979-AAB1-7B76AF5FFB1E}"/>
                </a:ext>
              </a:extLst>
            </p:cNvPr>
            <p:cNvSpPr/>
            <p:nvPr/>
          </p:nvSpPr>
          <p:spPr>
            <a:xfrm>
              <a:off x="400075" y="610219"/>
              <a:ext cx="8100653" cy="8799875"/>
            </a:xfrm>
            <a:prstGeom prst="round2DiagRect">
              <a:avLst>
                <a:gd name="adj1" fmla="val 0"/>
                <a:gd name="adj2" fmla="val 3785"/>
              </a:avLst>
            </a:prstGeom>
            <a:solidFill>
              <a:srgbClr val="FEFFF0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defTabSz="914400">
                <a:lnSpc>
                  <a:spcPct val="107000"/>
                </a:lnSpc>
                <a:spcAft>
                  <a:spcPts val="800"/>
                </a:spcAft>
                <a:defRPr/>
              </a:pPr>
              <a:endParaRPr lang="en-US" sz="11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2E0A68B9-29CB-4D05-83D6-090823CB12C9}"/>
                </a:ext>
              </a:extLst>
            </p:cNvPr>
            <p:cNvGrpSpPr/>
            <p:nvPr/>
          </p:nvGrpSpPr>
          <p:grpSpPr>
            <a:xfrm>
              <a:off x="521436" y="527175"/>
              <a:ext cx="2819553" cy="688124"/>
              <a:chOff x="521436" y="527175"/>
              <a:chExt cx="2819553" cy="706506"/>
            </a:xfrm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xmlns="" id="{5565F381-7925-468E-ADDF-FDADB34BFE01}"/>
                  </a:ext>
                </a:extLst>
              </p:cNvPr>
              <p:cNvGrpSpPr/>
              <p:nvPr/>
            </p:nvGrpSpPr>
            <p:grpSpPr>
              <a:xfrm>
                <a:off x="521436" y="527175"/>
                <a:ext cx="2819553" cy="706506"/>
                <a:chOff x="21961" y="4327604"/>
                <a:chExt cx="1655142" cy="424845"/>
              </a:xfrm>
            </p:grpSpPr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xmlns="" id="{062DDBB6-D439-4A5D-A6B5-1651988F4BCF}"/>
                    </a:ext>
                  </a:extLst>
                </p:cNvPr>
                <p:cNvGrpSpPr/>
                <p:nvPr/>
              </p:nvGrpSpPr>
              <p:grpSpPr>
                <a:xfrm>
                  <a:off x="21961" y="4327604"/>
                  <a:ext cx="1655142" cy="424845"/>
                  <a:chOff x="1607792" y="2962373"/>
                  <a:chExt cx="1655142" cy="424845"/>
                </a:xfrm>
              </p:grpSpPr>
              <p:sp>
                <p:nvSpPr>
                  <p:cNvPr id="105" name="Isosceles Triangle 104">
                    <a:extLst>
                      <a:ext uri="{FF2B5EF4-FFF2-40B4-BE49-F238E27FC236}">
                        <a16:creationId xmlns:a16="http://schemas.microsoft.com/office/drawing/2014/main" xmlns="" id="{7F9D6BFD-25AA-4860-8125-15EEB6A363D9}"/>
                      </a:ext>
                    </a:extLst>
                  </p:cNvPr>
                  <p:cNvSpPr/>
                  <p:nvPr/>
                </p:nvSpPr>
                <p:spPr>
                  <a:xfrm>
                    <a:off x="3097115" y="2972255"/>
                    <a:ext cx="165819" cy="115583"/>
                  </a:xfrm>
                  <a:prstGeom prst="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Flowchart: Delay 105">
                    <a:extLst>
                      <a:ext uri="{FF2B5EF4-FFF2-40B4-BE49-F238E27FC236}">
                        <a16:creationId xmlns:a16="http://schemas.microsoft.com/office/drawing/2014/main" xmlns="" id="{FABFF5A9-7A0D-4035-8FFB-297B8CCA334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201962" y="2395137"/>
                    <a:ext cx="397911" cy="1586252"/>
                  </a:xfrm>
                  <a:prstGeom prst="flowChartDelay">
                    <a:avLst/>
                  </a:prstGeom>
                  <a:ln>
                    <a:noFill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xmlns="" id="{ECE94FD1-04B9-405C-A571-1AD7C91F46C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610256" y="2962373"/>
                    <a:ext cx="1586252" cy="82471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rgbClr val="FFFFB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defTabSz="914400"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xmlns="" id="{E0AABC89-7BF3-427E-80DD-5DC6C43B651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609024" y="2979424"/>
                    <a:ext cx="1586252" cy="45635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defTabSz="914400"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sp>
              <p:nvSpPr>
                <p:cNvPr id="104" name="TextBox 10">
                  <a:extLst>
                    <a:ext uri="{FF2B5EF4-FFF2-40B4-BE49-F238E27FC236}">
                      <a16:creationId xmlns:a16="http://schemas.microsoft.com/office/drawing/2014/main" xmlns="" id="{2119B546-D4A8-4409-A521-EDB914B2D52B}"/>
                    </a:ext>
                  </a:extLst>
                </p:cNvPr>
                <p:cNvSpPr txBox="1"/>
                <p:nvPr/>
              </p:nvSpPr>
              <p:spPr>
                <a:xfrm>
                  <a:off x="381894" y="4334456"/>
                  <a:ext cx="1128130" cy="406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defTabSz="914400">
                    <a:lnSpc>
                      <a:spcPct val="107000"/>
                    </a:lnSpc>
                    <a:spcAft>
                      <a:spcPts val="800"/>
                    </a:spcAft>
                    <a:defRPr/>
                  </a:pPr>
                  <a:r>
                    <a:rPr lang="en-US" sz="3200" b="1" kern="0" dirty="0">
                      <a:solidFill>
                        <a:schemeClr val="bg1"/>
                      </a:solidFill>
                      <a:latin typeface="Chu Van An" panose="02020603050405020304" pitchFamily="18" charset="0"/>
                      <a:ea typeface="Calibri" panose="020F0502020204030204" pitchFamily="34" charset="0"/>
                      <a:cs typeface="Chu Van An" panose="02020603050405020304" pitchFamily="18" charset="0"/>
                    </a:rPr>
                    <a:t>Dạng </a:t>
                  </a:r>
                  <a:r>
                    <a:rPr lang="en-US" sz="3200" b="1" kern="0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❸</a:t>
                  </a:r>
                  <a:endParaRPr lang="en-US" sz="3200" b="1" kern="0" dirty="0">
                    <a:solidFill>
                      <a:schemeClr val="bg1"/>
                    </a:solidFill>
                    <a:latin typeface="Chu Van An" panose="02020603050405020304" pitchFamily="18" charset="0"/>
                    <a:ea typeface="Calibri" panose="020F0502020204030204" pitchFamily="34" charset="0"/>
                    <a:cs typeface="Chu Van An" panose="02020603050405020304" pitchFamily="18" charset="0"/>
                  </a:endParaRP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7BC83AF5-6BC2-4527-B430-53CD9F5A1869}"/>
                  </a:ext>
                </a:extLst>
              </p:cNvPr>
              <p:cNvGrpSpPr/>
              <p:nvPr/>
            </p:nvGrpSpPr>
            <p:grpSpPr>
              <a:xfrm>
                <a:off x="572907" y="699653"/>
                <a:ext cx="655983" cy="300637"/>
                <a:chOff x="5357191" y="5508269"/>
                <a:chExt cx="655983" cy="300637"/>
              </a:xfrm>
            </p:grpSpPr>
            <p:sp>
              <p:nvSpPr>
                <p:cNvPr id="15" name="Arrow: Pentagon 14">
                  <a:extLst>
                    <a:ext uri="{FF2B5EF4-FFF2-40B4-BE49-F238E27FC236}">
                      <a16:creationId xmlns:a16="http://schemas.microsoft.com/office/drawing/2014/main" xmlns="" id="{FE9F0378-AD7D-486B-923C-9F34E09FCEA8}"/>
                    </a:ext>
                  </a:extLst>
                </p:cNvPr>
                <p:cNvSpPr/>
                <p:nvPr/>
              </p:nvSpPr>
              <p:spPr>
                <a:xfrm>
                  <a:off x="5357191" y="5508269"/>
                  <a:ext cx="655983" cy="300637"/>
                </a:xfrm>
                <a:prstGeom prst="homePlate">
                  <a:avLst/>
                </a:prstGeom>
                <a:solidFill>
                  <a:srgbClr val="8BE1FF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xmlns="" id="{D059FC9E-D82F-4ABF-9BCD-4A9A147D24B1}"/>
                    </a:ext>
                  </a:extLst>
                </p:cNvPr>
                <p:cNvSpPr/>
                <p:nvPr/>
              </p:nvSpPr>
              <p:spPr>
                <a:xfrm>
                  <a:off x="5705060" y="5562267"/>
                  <a:ext cx="172276" cy="207409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xmlns="" id="{9B6B2E70-14B8-4198-8BCD-0D4CDF07454D}"/>
              </a:ext>
            </a:extLst>
          </p:cNvPr>
          <p:cNvSpPr txBox="1">
            <a:spLocks/>
          </p:cNvSpPr>
          <p:nvPr/>
        </p:nvSpPr>
        <p:spPr>
          <a:xfrm>
            <a:off x="398805" y="1172842"/>
            <a:ext cx="7927821" cy="80661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vi-VN" sz="3200" dirty="0"/>
              <a:t> </a:t>
            </a:r>
            <a:r>
              <a:rPr lang="en-US" sz="3200" dirty="0">
                <a:latin typeface="Yu Gothic" panose="020B0400000000000000" pitchFamily="34" charset="-128"/>
                <a:ea typeface="Yu Gothic" panose="020B0400000000000000" pitchFamily="34" charset="-128"/>
                <a:sym typeface="Wingdings 2" panose="05020102010507070707" pitchFamily="18" charset="2"/>
              </a:rPr>
              <a:t>➌</a:t>
            </a:r>
            <a:r>
              <a:rPr lang="en-US" sz="3200" b="1" dirty="0">
                <a:sym typeface="Wingdings 2" panose="05020102010507070707" pitchFamily="18" charset="2"/>
              </a:rPr>
              <a:t>. </a:t>
            </a:r>
            <a:r>
              <a:rPr lang="en-US" sz="3200" b="1" i="1" dirty="0">
                <a:solidFill>
                  <a:srgbClr val="FF0000"/>
                </a:solidFill>
              </a:rPr>
              <a:t>Tìm số tâm, số trục, số mặt phẳng đối xứng của hình đa diện</a:t>
            </a:r>
          </a:p>
          <a:p>
            <a:pPr algn="l">
              <a:lnSpc>
                <a:spcPct val="120000"/>
              </a:lnSpc>
            </a:pPr>
            <a:r>
              <a:rPr lang="en-US" sz="3200" dirty="0">
                <a:solidFill>
                  <a:srgbClr val="FF0000"/>
                </a:solidFill>
                <a:sym typeface="Wingdings 2" panose="05020102010507070707" pitchFamily="18" charset="2"/>
              </a:rPr>
              <a:t></a:t>
            </a:r>
            <a:r>
              <a:rPr lang="en-US" sz="3200" b="1" i="1" dirty="0">
                <a:solidFill>
                  <a:srgbClr val="0070C0"/>
                </a:solidFill>
                <a:sym typeface="Wingdings 2" panose="05020102010507070707" pitchFamily="18" charset="2"/>
              </a:rPr>
              <a:t>Phương pháp</a:t>
            </a:r>
            <a:r>
              <a:rPr lang="en-US" sz="3200" dirty="0">
                <a:solidFill>
                  <a:srgbClr val="0070C0"/>
                </a:solidFill>
                <a:sym typeface="Wingdings 2" panose="05020102010507070707" pitchFamily="18" charset="2"/>
              </a:rPr>
              <a:t>: </a:t>
            </a:r>
            <a:r>
              <a:rPr lang="en-US" sz="3200" dirty="0"/>
              <a:t>Sử dụng tính chất đối xứng</a:t>
            </a:r>
            <a:endParaRPr lang="vi-VN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xmlns="" id="{EBA1AAD8-E6AD-4AF0-BAF5-8C663EE3C3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71909" y="1262572"/>
                <a:ext cx="8505320" cy="5226151"/>
              </a:xfrm>
              <a:prstGeom prst="rect">
                <a:avLst/>
              </a:prstGeom>
              <a:gradFill flip="none" rotWithShape="1">
                <a:gsLst>
                  <a:gs pos="94000">
                    <a:srgbClr val="FFFF99">
                      <a:lumMod val="45000"/>
                      <a:lumOff val="55000"/>
                    </a:srgbClr>
                  </a:gs>
                  <a:gs pos="100000">
                    <a:srgbClr val="FFFF7B"/>
                  </a:gs>
                  <a:gs pos="100000">
                    <a:srgbClr val="FFFF00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0000CC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nl-NL" sz="3200" dirty="0"/>
                  <a:t>Hình</a:t>
                </a:r>
                <a:r>
                  <a:rPr lang="en-US" sz="3200" dirty="0"/>
                  <a:t> đa diện nào dưới đây không có tâm đối xứng?</a:t>
                </a:r>
              </a:p>
              <a:p>
                <a:pPr algn="l"/>
                <a:endParaRPr lang="en-US" sz="3200" dirty="0"/>
              </a:p>
              <a:p>
                <a:pPr algn="l"/>
                <a:endParaRPr lang="en-US" sz="3200" dirty="0"/>
              </a:p>
              <a:p>
                <a:pPr algn="l"/>
                <a:endParaRPr lang="en-US" sz="3200" dirty="0"/>
              </a:p>
              <a:p>
                <a:pPr algn="l"/>
                <a:r>
                  <a:rPr lang="en-US" sz="3200" dirty="0"/>
                  <a:t>  </a:t>
                </a:r>
                <a:r>
                  <a:rPr lang="vi-VN" sz="3200" dirty="0"/>
                  <a:t> </a:t>
                </a:r>
                <a:endParaRPr lang="en-US" sz="3200" dirty="0"/>
              </a:p>
              <a:p>
                <a:pPr algn="l"/>
                <a:endParaRPr lang="en-US" sz="3200" dirty="0"/>
              </a:p>
              <a:p>
                <a:pPr algn="l"/>
                <a:r>
                  <a:rPr lang="en-US" sz="3200" dirty="0"/>
                  <a:t>       </a:t>
                </a:r>
                <a:r>
                  <a:rPr lang="vi-VN" sz="3200" dirty="0"/>
                  <a:t> </a:t>
                </a:r>
                <a:r>
                  <a:rPr lang="vi-VN" sz="3200" b="1" dirty="0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Ⓐ</a:t>
                </a:r>
                <a:r>
                  <a:rPr lang="vi-VN" sz="3200" dirty="0"/>
                  <a:t>. </a:t>
                </a:r>
                <a14:m>
                  <m:oMath xmlns:m="http://schemas.openxmlformats.org/officeDocument/2006/math">
                    <m:r>
                      <a:rPr lang="vi-VN" sz="3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/>
                  <a:t>		</a:t>
                </a:r>
                <a:r>
                  <a:rPr lang="en-US" sz="3200" dirty="0"/>
                  <a:t> </a:t>
                </a:r>
                <a:r>
                  <a:rPr lang="vi-VN" sz="3200" dirty="0"/>
                  <a:t> </a:t>
                </a:r>
                <a:r>
                  <a:rPr lang="vi-VN" sz="3200" b="1" dirty="0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Ⓑ</a:t>
                </a:r>
                <a:r>
                  <a:rPr lang="vi-VN" sz="3200" dirty="0"/>
                  <a:t>.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	</a:t>
                </a:r>
                <a:r>
                  <a:rPr lang="vi-VN" sz="3200" b="1" dirty="0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           Ⓒ</a:t>
                </a:r>
                <a:r>
                  <a:rPr lang="vi-VN" sz="3200" dirty="0"/>
                  <a:t>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	</a:t>
                </a:r>
                <a:r>
                  <a:rPr lang="vi-VN" sz="3200" dirty="0"/>
                  <a:t>          </a:t>
                </a:r>
                <a:r>
                  <a:rPr lang="vi-VN" sz="3200" b="1" dirty="0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Ⓓ</a:t>
                </a:r>
                <a:r>
                  <a:rPr lang="vi-VN" sz="3200" dirty="0"/>
                  <a:t>. </a:t>
                </a:r>
                <a14:m>
                  <m:oMath xmlns:m="http://schemas.openxmlformats.org/officeDocument/2006/math">
                    <m:r>
                      <a:rPr lang="vi-VN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vi-VN" sz="3200" dirty="0"/>
              </a:p>
            </p:txBody>
          </p:sp>
        </mc:Choice>
        <mc:Fallback xmlns="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BA1AAD8-E6AD-4AF0-BAF5-8C663EE3C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1909" y="1262572"/>
                <a:ext cx="8505320" cy="5226151"/>
              </a:xfrm>
              <a:prstGeom prst="rect">
                <a:avLst/>
              </a:prstGeom>
              <a:blipFill rotWithShape="1">
                <a:blip r:embed="rId3"/>
                <a:stretch>
                  <a:fillRect l="-1790" t="-2445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8F2CF482-00D8-40F6-BEEF-D3897383A33D}"/>
              </a:ext>
            </a:extLst>
          </p:cNvPr>
          <p:cNvSpPr txBox="1">
            <a:spLocks/>
          </p:cNvSpPr>
          <p:nvPr/>
        </p:nvSpPr>
        <p:spPr>
          <a:xfrm>
            <a:off x="8671909" y="6488723"/>
            <a:ext cx="8505320" cy="2620108"/>
          </a:xfrm>
          <a:prstGeom prst="rect">
            <a:avLst/>
          </a:prstGeom>
          <a:solidFill>
            <a:srgbClr val="CCECFF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3200" b="1">
                <a:solidFill>
                  <a:srgbClr val="0000CC"/>
                </a:solidFill>
                <a:sym typeface="Wingdings 2" panose="05020102010507070707" pitchFamily="18" charset="2"/>
              </a:rPr>
              <a:t></a:t>
            </a:r>
            <a:r>
              <a:rPr lang="en-US" sz="3200" b="1">
                <a:solidFill>
                  <a:srgbClr val="0000CC"/>
                </a:solidFill>
              </a:rPr>
              <a:t>Lời giải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b="1"/>
              <a:t>Chọn A.</a:t>
            </a:r>
            <a:endParaRPr lang="en-US" sz="3200" dirty="0"/>
          </a:p>
          <a:p>
            <a:pPr algn="l"/>
            <a:endParaRPr lang="vi-VN" sz="3200">
              <a:solidFill>
                <a:srgbClr val="0000CC"/>
              </a:solidFill>
            </a:endParaRPr>
          </a:p>
        </p:txBody>
      </p:sp>
      <p:sp>
        <p:nvSpPr>
          <p:cNvPr id="38" name="Freeform 47">
            <a:extLst>
              <a:ext uri="{FF2B5EF4-FFF2-40B4-BE49-F238E27FC236}">
                <a16:creationId xmlns:a16="http://schemas.microsoft.com/office/drawing/2014/main" xmlns="" id="{88591492-E769-45C0-BD37-ADBC10991229}"/>
              </a:ext>
            </a:extLst>
          </p:cNvPr>
          <p:cNvSpPr/>
          <p:nvPr/>
        </p:nvSpPr>
        <p:spPr>
          <a:xfrm>
            <a:off x="9693599" y="4997094"/>
            <a:ext cx="253555" cy="41760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E333A40-D66A-41BC-B275-B1200A508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9793" y="2830863"/>
            <a:ext cx="8003856" cy="187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7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BA836DF-97BE-4B4B-88D6-D193BD92D474}"/>
              </a:ext>
            </a:extLst>
          </p:cNvPr>
          <p:cNvGrpSpPr/>
          <p:nvPr/>
        </p:nvGrpSpPr>
        <p:grpSpPr>
          <a:xfrm>
            <a:off x="8565641" y="569562"/>
            <a:ext cx="8748183" cy="8669392"/>
            <a:chOff x="9171918" y="1462260"/>
            <a:chExt cx="8204115" cy="8669392"/>
          </a:xfrm>
        </p:grpSpPr>
        <p:sp>
          <p:nvSpPr>
            <p:cNvPr id="89" name="Rectangle: Diagonal Corners Rounded 88">
              <a:extLst>
                <a:ext uri="{FF2B5EF4-FFF2-40B4-BE49-F238E27FC236}">
                  <a16:creationId xmlns:a16="http://schemas.microsoft.com/office/drawing/2014/main" xmlns="" id="{3E5F7D1A-2754-49B6-A001-208E20FC9B39}"/>
                </a:ext>
              </a:extLst>
            </p:cNvPr>
            <p:cNvSpPr/>
            <p:nvPr/>
          </p:nvSpPr>
          <p:spPr>
            <a:xfrm>
              <a:off x="9171918" y="1527288"/>
              <a:ext cx="8204115" cy="8604364"/>
            </a:xfrm>
            <a:prstGeom prst="round2DiagRect">
              <a:avLst>
                <a:gd name="adj1" fmla="val 0"/>
                <a:gd name="adj2" fmla="val 5311"/>
              </a:avLst>
            </a:prstGeom>
            <a:solidFill>
              <a:srgbClr val="FFFFF0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1CE9A3F1-E54C-494B-BB19-9C37CA8EBB77}"/>
                </a:ext>
              </a:extLst>
            </p:cNvPr>
            <p:cNvGrpSpPr/>
            <p:nvPr/>
          </p:nvGrpSpPr>
          <p:grpSpPr>
            <a:xfrm>
              <a:off x="9651829" y="1462260"/>
              <a:ext cx="2765148" cy="605080"/>
              <a:chOff x="9400348" y="1462259"/>
              <a:chExt cx="2765148" cy="605080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xmlns="" id="{8432DFD8-5A33-4DEE-9442-0F7FE5C4FD6E}"/>
                  </a:ext>
                </a:extLst>
              </p:cNvPr>
              <p:cNvGrpSpPr/>
              <p:nvPr/>
            </p:nvGrpSpPr>
            <p:grpSpPr>
              <a:xfrm>
                <a:off x="9400348" y="1462260"/>
                <a:ext cx="2765148" cy="605079"/>
                <a:chOff x="355448" y="5129570"/>
                <a:chExt cx="1589689" cy="371639"/>
              </a:xfrm>
            </p:grpSpPr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xmlns="" id="{DF5C2EDB-5963-41F9-902D-7581E316EE11}"/>
                    </a:ext>
                  </a:extLst>
                </p:cNvPr>
                <p:cNvGrpSpPr/>
                <p:nvPr/>
              </p:nvGrpSpPr>
              <p:grpSpPr>
                <a:xfrm>
                  <a:off x="356679" y="5129570"/>
                  <a:ext cx="1588458" cy="371639"/>
                  <a:chOff x="623909" y="6169777"/>
                  <a:chExt cx="1588458" cy="295612"/>
                </a:xfrm>
              </p:grpSpPr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xmlns="" id="{EE5C67D7-B7B0-42AA-BBDA-82ED8FF8303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3909" y="6190961"/>
                    <a:ext cx="1588455" cy="274428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xmlns="" id="{F267764C-7234-4F47-ACC7-89A658F2FA6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3912" y="6169777"/>
                    <a:ext cx="1588455" cy="247420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rgbClr val="FFFFB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xmlns="" id="{A2EB2A47-FE03-436A-ABAF-B4B4081BC6A5}"/>
                    </a:ext>
                  </a:extLst>
                </p:cNvPr>
                <p:cNvSpPr/>
                <p:nvPr/>
              </p:nvSpPr>
              <p:spPr>
                <a:xfrm rot="10800000">
                  <a:off x="355448" y="5146650"/>
                  <a:ext cx="1588455" cy="4571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xmlns="" id="{63D61258-70E5-40C4-ACF4-EC32509699CD}"/>
                  </a:ext>
                </a:extLst>
              </p:cNvPr>
              <p:cNvSpPr txBox="1"/>
              <p:nvPr/>
            </p:nvSpPr>
            <p:spPr>
              <a:xfrm>
                <a:off x="9574843" y="1462259"/>
                <a:ext cx="24493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Blip>
                    <a:blip r:embed="rId2"/>
                  </a:buBlip>
                </a:pPr>
                <a:r>
                  <a:rPr lang="en-US" sz="3200" b="1" dirty="0">
                    <a:solidFill>
                      <a:srgbClr val="7030A0"/>
                    </a:solidFill>
                    <a:latin typeface="CMU Classical Serif" panose="02000603000000000000" pitchFamily="50" charset="0"/>
                    <a:ea typeface="CMU Classical Serif" panose="02000603000000000000" pitchFamily="50" charset="0"/>
                    <a:cs typeface="CMU Classical Serif" panose="02000603000000000000" pitchFamily="50" charset="0"/>
                  </a:rPr>
                  <a:t>Ví dụ </a:t>
                </a:r>
                <a:r>
                  <a:rPr lang="en-US" sz="32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MU Classical Serif" panose="02000603000000000000" pitchFamily="50" charset="0"/>
                  </a:rPr>
                  <a:t>②</a:t>
                </a:r>
                <a:endParaRPr lang="en-US" sz="3200" b="1" dirty="0">
                  <a:solidFill>
                    <a:srgbClr val="7030A0"/>
                  </a:solidFill>
                  <a:latin typeface="CMU Classical Serif" panose="02000603000000000000" pitchFamily="50" charset="0"/>
                  <a:ea typeface="CMU Classical Serif" panose="02000603000000000000" pitchFamily="50" charset="0"/>
                  <a:cs typeface="CMU Classical Serif" panose="02000603000000000000" pitchFamily="50" charset="0"/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411C5A3-9C21-4616-85BE-110ECF5E3074}"/>
              </a:ext>
            </a:extLst>
          </p:cNvPr>
          <p:cNvGrpSpPr/>
          <p:nvPr/>
        </p:nvGrpSpPr>
        <p:grpSpPr>
          <a:xfrm>
            <a:off x="313898" y="610219"/>
            <a:ext cx="8100653" cy="8685563"/>
            <a:chOff x="400075" y="527175"/>
            <a:chExt cx="8100653" cy="8882919"/>
          </a:xfrm>
        </p:grpSpPr>
        <p:sp>
          <p:nvSpPr>
            <p:cNvPr id="98" name="Rectangle: Diagonal Corners Rounded 97">
              <a:extLst>
                <a:ext uri="{FF2B5EF4-FFF2-40B4-BE49-F238E27FC236}">
                  <a16:creationId xmlns:a16="http://schemas.microsoft.com/office/drawing/2014/main" xmlns="" id="{52ED8BCF-949A-4979-AAB1-7B76AF5FFB1E}"/>
                </a:ext>
              </a:extLst>
            </p:cNvPr>
            <p:cNvSpPr/>
            <p:nvPr/>
          </p:nvSpPr>
          <p:spPr>
            <a:xfrm>
              <a:off x="400075" y="610219"/>
              <a:ext cx="8100653" cy="8799875"/>
            </a:xfrm>
            <a:prstGeom prst="round2DiagRect">
              <a:avLst>
                <a:gd name="adj1" fmla="val 0"/>
                <a:gd name="adj2" fmla="val 3785"/>
              </a:avLst>
            </a:prstGeom>
            <a:solidFill>
              <a:srgbClr val="FEFFF0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defTabSz="914400">
                <a:lnSpc>
                  <a:spcPct val="107000"/>
                </a:lnSpc>
                <a:spcAft>
                  <a:spcPts val="800"/>
                </a:spcAft>
                <a:defRPr/>
              </a:pPr>
              <a:endParaRPr lang="en-US" sz="11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2E0A68B9-29CB-4D05-83D6-090823CB12C9}"/>
                </a:ext>
              </a:extLst>
            </p:cNvPr>
            <p:cNvGrpSpPr/>
            <p:nvPr/>
          </p:nvGrpSpPr>
          <p:grpSpPr>
            <a:xfrm>
              <a:off x="521436" y="527175"/>
              <a:ext cx="2819553" cy="688124"/>
              <a:chOff x="521436" y="527175"/>
              <a:chExt cx="2819553" cy="706506"/>
            </a:xfrm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xmlns="" id="{5565F381-7925-468E-ADDF-FDADB34BFE01}"/>
                  </a:ext>
                </a:extLst>
              </p:cNvPr>
              <p:cNvGrpSpPr/>
              <p:nvPr/>
            </p:nvGrpSpPr>
            <p:grpSpPr>
              <a:xfrm>
                <a:off x="521436" y="527175"/>
                <a:ext cx="2819553" cy="706506"/>
                <a:chOff x="21961" y="4327604"/>
                <a:chExt cx="1655142" cy="424845"/>
              </a:xfrm>
            </p:grpSpPr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xmlns="" id="{062DDBB6-D439-4A5D-A6B5-1651988F4BCF}"/>
                    </a:ext>
                  </a:extLst>
                </p:cNvPr>
                <p:cNvGrpSpPr/>
                <p:nvPr/>
              </p:nvGrpSpPr>
              <p:grpSpPr>
                <a:xfrm>
                  <a:off x="21961" y="4327604"/>
                  <a:ext cx="1655142" cy="424845"/>
                  <a:chOff x="1607792" y="2962373"/>
                  <a:chExt cx="1655142" cy="424845"/>
                </a:xfrm>
              </p:grpSpPr>
              <p:sp>
                <p:nvSpPr>
                  <p:cNvPr id="105" name="Isosceles Triangle 104">
                    <a:extLst>
                      <a:ext uri="{FF2B5EF4-FFF2-40B4-BE49-F238E27FC236}">
                        <a16:creationId xmlns:a16="http://schemas.microsoft.com/office/drawing/2014/main" xmlns="" id="{7F9D6BFD-25AA-4860-8125-15EEB6A363D9}"/>
                      </a:ext>
                    </a:extLst>
                  </p:cNvPr>
                  <p:cNvSpPr/>
                  <p:nvPr/>
                </p:nvSpPr>
                <p:spPr>
                  <a:xfrm>
                    <a:off x="3097115" y="2972255"/>
                    <a:ext cx="165819" cy="115583"/>
                  </a:xfrm>
                  <a:prstGeom prst="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Flowchart: Delay 105">
                    <a:extLst>
                      <a:ext uri="{FF2B5EF4-FFF2-40B4-BE49-F238E27FC236}">
                        <a16:creationId xmlns:a16="http://schemas.microsoft.com/office/drawing/2014/main" xmlns="" id="{FABFF5A9-7A0D-4035-8FFB-297B8CCA334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201962" y="2395137"/>
                    <a:ext cx="397911" cy="1586252"/>
                  </a:xfrm>
                  <a:prstGeom prst="flowChartDelay">
                    <a:avLst/>
                  </a:prstGeom>
                  <a:ln>
                    <a:noFill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xmlns="" id="{ECE94FD1-04B9-405C-A571-1AD7C91F46C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610256" y="2962373"/>
                    <a:ext cx="1586252" cy="82471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rgbClr val="FFFFB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defTabSz="914400"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xmlns="" id="{E0AABC89-7BF3-427E-80DD-5DC6C43B651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609024" y="2979424"/>
                    <a:ext cx="1586252" cy="45635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defTabSz="914400"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sp>
              <p:nvSpPr>
                <p:cNvPr id="104" name="TextBox 10">
                  <a:extLst>
                    <a:ext uri="{FF2B5EF4-FFF2-40B4-BE49-F238E27FC236}">
                      <a16:creationId xmlns:a16="http://schemas.microsoft.com/office/drawing/2014/main" xmlns="" id="{2119B546-D4A8-4409-A521-EDB914B2D52B}"/>
                    </a:ext>
                  </a:extLst>
                </p:cNvPr>
                <p:cNvSpPr txBox="1"/>
                <p:nvPr/>
              </p:nvSpPr>
              <p:spPr>
                <a:xfrm>
                  <a:off x="381894" y="4334456"/>
                  <a:ext cx="1128130" cy="406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defTabSz="914400">
                    <a:lnSpc>
                      <a:spcPct val="107000"/>
                    </a:lnSpc>
                    <a:spcAft>
                      <a:spcPts val="800"/>
                    </a:spcAft>
                    <a:defRPr/>
                  </a:pPr>
                  <a:r>
                    <a:rPr lang="en-US" sz="3200" b="1" kern="0" dirty="0">
                      <a:solidFill>
                        <a:schemeClr val="bg1"/>
                      </a:solidFill>
                      <a:latin typeface="Chu Van An" panose="02020603050405020304" pitchFamily="18" charset="0"/>
                      <a:ea typeface="Calibri" panose="020F0502020204030204" pitchFamily="34" charset="0"/>
                      <a:cs typeface="Chu Van An" panose="02020603050405020304" pitchFamily="18" charset="0"/>
                    </a:rPr>
                    <a:t>Dạng </a:t>
                  </a:r>
                  <a:r>
                    <a:rPr lang="en-US" sz="3200" b="1" kern="0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❸</a:t>
                  </a:r>
                  <a:endParaRPr lang="en-US" sz="3200" b="1" kern="0" dirty="0">
                    <a:solidFill>
                      <a:schemeClr val="bg1"/>
                    </a:solidFill>
                    <a:latin typeface="Chu Van An" panose="02020603050405020304" pitchFamily="18" charset="0"/>
                    <a:ea typeface="Calibri" panose="020F0502020204030204" pitchFamily="34" charset="0"/>
                    <a:cs typeface="Chu Van An" panose="02020603050405020304" pitchFamily="18" charset="0"/>
                  </a:endParaRP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7BC83AF5-6BC2-4527-B430-53CD9F5A1869}"/>
                  </a:ext>
                </a:extLst>
              </p:cNvPr>
              <p:cNvGrpSpPr/>
              <p:nvPr/>
            </p:nvGrpSpPr>
            <p:grpSpPr>
              <a:xfrm>
                <a:off x="572907" y="699653"/>
                <a:ext cx="655983" cy="300637"/>
                <a:chOff x="5357191" y="5508269"/>
                <a:chExt cx="655983" cy="300637"/>
              </a:xfrm>
            </p:grpSpPr>
            <p:sp>
              <p:nvSpPr>
                <p:cNvPr id="15" name="Arrow: Pentagon 14">
                  <a:extLst>
                    <a:ext uri="{FF2B5EF4-FFF2-40B4-BE49-F238E27FC236}">
                      <a16:creationId xmlns:a16="http://schemas.microsoft.com/office/drawing/2014/main" xmlns="" id="{FE9F0378-AD7D-486B-923C-9F34E09FCEA8}"/>
                    </a:ext>
                  </a:extLst>
                </p:cNvPr>
                <p:cNvSpPr/>
                <p:nvPr/>
              </p:nvSpPr>
              <p:spPr>
                <a:xfrm>
                  <a:off x="5357191" y="5508269"/>
                  <a:ext cx="655983" cy="300637"/>
                </a:xfrm>
                <a:prstGeom prst="homePlate">
                  <a:avLst/>
                </a:prstGeom>
                <a:solidFill>
                  <a:srgbClr val="8BE1FF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xmlns="" id="{D059FC9E-D82F-4ABF-9BCD-4A9A147D24B1}"/>
                    </a:ext>
                  </a:extLst>
                </p:cNvPr>
                <p:cNvSpPr/>
                <p:nvPr/>
              </p:nvSpPr>
              <p:spPr>
                <a:xfrm>
                  <a:off x="5705060" y="5562267"/>
                  <a:ext cx="172276" cy="207409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xmlns="" id="{9B6B2E70-14B8-4198-8BCD-0D4CDF07454D}"/>
              </a:ext>
            </a:extLst>
          </p:cNvPr>
          <p:cNvSpPr txBox="1">
            <a:spLocks/>
          </p:cNvSpPr>
          <p:nvPr/>
        </p:nvSpPr>
        <p:spPr>
          <a:xfrm>
            <a:off x="398805" y="1425846"/>
            <a:ext cx="7927821" cy="78131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vi-VN" sz="3200" dirty="0"/>
              <a:t> </a:t>
            </a:r>
            <a:r>
              <a:rPr lang="en-US" sz="3200" dirty="0">
                <a:latin typeface="Yu Gothic" panose="020B0400000000000000" pitchFamily="34" charset="-128"/>
                <a:ea typeface="Yu Gothic" panose="020B0400000000000000" pitchFamily="34" charset="-128"/>
                <a:sym typeface="Wingdings 2" panose="05020102010507070707" pitchFamily="18" charset="2"/>
              </a:rPr>
              <a:t>➌</a:t>
            </a:r>
            <a:r>
              <a:rPr lang="en-US" sz="3200" b="1" dirty="0">
                <a:sym typeface="Wingdings 2" panose="05020102010507070707" pitchFamily="18" charset="2"/>
              </a:rPr>
              <a:t>. </a:t>
            </a:r>
            <a:r>
              <a:rPr lang="en-US" sz="3200" b="1" i="1" dirty="0">
                <a:solidFill>
                  <a:srgbClr val="FF0000"/>
                </a:solidFill>
              </a:rPr>
              <a:t>Tìm số tâm, số trục, số mặt phẳng đối xứng của hình đa diện</a:t>
            </a:r>
          </a:p>
          <a:p>
            <a:pPr algn="l">
              <a:lnSpc>
                <a:spcPct val="120000"/>
              </a:lnSpc>
            </a:pPr>
            <a:r>
              <a:rPr lang="en-US" sz="3200" dirty="0">
                <a:solidFill>
                  <a:srgbClr val="FF0000"/>
                </a:solidFill>
                <a:sym typeface="Wingdings 2" panose="05020102010507070707" pitchFamily="18" charset="2"/>
              </a:rPr>
              <a:t></a:t>
            </a:r>
            <a:r>
              <a:rPr lang="en-US" sz="3200" b="1" i="1" dirty="0">
                <a:solidFill>
                  <a:srgbClr val="0070C0"/>
                </a:solidFill>
                <a:sym typeface="Wingdings 2" panose="05020102010507070707" pitchFamily="18" charset="2"/>
              </a:rPr>
              <a:t>Phương pháp</a:t>
            </a:r>
            <a:r>
              <a:rPr lang="en-US" sz="3200" dirty="0">
                <a:solidFill>
                  <a:srgbClr val="0070C0"/>
                </a:solidFill>
                <a:sym typeface="Wingdings 2" panose="05020102010507070707" pitchFamily="18" charset="2"/>
              </a:rPr>
              <a:t>: </a:t>
            </a:r>
            <a:r>
              <a:rPr lang="en-US" sz="3200" dirty="0"/>
              <a:t>Sử dụng tính chất đối xứng</a:t>
            </a:r>
            <a:endParaRPr lang="vi-VN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xmlns="" id="{EBA1AAD8-E6AD-4AF0-BAF5-8C663EE3C3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37646" y="1425847"/>
                <a:ext cx="8681897" cy="2899967"/>
              </a:xfrm>
              <a:prstGeom prst="rect">
                <a:avLst/>
              </a:prstGeom>
              <a:gradFill flip="none" rotWithShape="1">
                <a:gsLst>
                  <a:gs pos="94000">
                    <a:srgbClr val="FFFF99">
                      <a:lumMod val="45000"/>
                      <a:lumOff val="55000"/>
                    </a:srgbClr>
                  </a:gs>
                  <a:gs pos="100000">
                    <a:srgbClr val="FFFF7B"/>
                  </a:gs>
                  <a:gs pos="100000">
                    <a:srgbClr val="FFFF00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0000CC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vi-VN" sz="3200" dirty="0"/>
                  <a:t>Hình hộp chữ nhật có ba kích thước đôi một khác nhau có bao nhiêu mặt phẳng đối xứng?</a:t>
                </a:r>
                <a:endParaRPr lang="en-US" sz="3200" dirty="0"/>
              </a:p>
              <a:p>
                <a:pPr algn="l"/>
                <a:r>
                  <a:rPr lang="en-US" sz="3200" dirty="0"/>
                  <a:t>  </a:t>
                </a:r>
                <a:r>
                  <a:rPr lang="vi-VN" sz="3200" dirty="0"/>
                  <a:t>  </a:t>
                </a:r>
                <a:r>
                  <a:rPr lang="vi-VN" sz="3200" b="1" dirty="0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Ⓐ</a:t>
                </a:r>
                <a:r>
                  <a:rPr lang="vi-VN" sz="3200" dirty="0"/>
                  <a:t>. </a:t>
                </a:r>
                <a14:m>
                  <m:oMath xmlns:m="http://schemas.openxmlformats.org/officeDocument/2006/math">
                    <m:r>
                      <a:rPr lang="vi-VN" sz="3200" b="0" i="1" dirty="0" smtClean="0">
                        <a:latin typeface="Cambria Math" panose="02040503050406030204" pitchFamily="18" charset="0"/>
                      </a:rPr>
                      <m:t> 3.</m:t>
                    </m:r>
                  </m:oMath>
                </a14:m>
                <a:r>
                  <a:rPr lang="vi-VN" sz="3200" dirty="0"/>
                  <a:t>		 </a:t>
                </a:r>
                <a:r>
                  <a:rPr lang="vi-VN" sz="3200" b="1" dirty="0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Ⓑ</a:t>
                </a:r>
                <a:r>
                  <a:rPr lang="vi-VN" sz="3200" dirty="0"/>
                  <a:t>.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5.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	</a:t>
                </a:r>
                <a:r>
                  <a:rPr lang="vi-VN" sz="3200" b="1" dirty="0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    Ⓒ</a:t>
                </a:r>
                <a:r>
                  <a:rPr lang="vi-VN" sz="3200" dirty="0"/>
                  <a:t>.4.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	</a:t>
                </a:r>
                <a:r>
                  <a:rPr lang="vi-VN" sz="3200" dirty="0"/>
                  <a:t>        </a:t>
                </a:r>
                <a:r>
                  <a:rPr lang="vi-VN" sz="3200" b="1" dirty="0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Ⓓ</a:t>
                </a:r>
                <a:r>
                  <a:rPr lang="vi-VN" sz="3200" dirty="0"/>
                  <a:t>.6. </a:t>
                </a:r>
                <a14:m>
                  <m:oMath xmlns:m="http://schemas.openxmlformats.org/officeDocument/2006/math">
                    <m:r>
                      <a:rPr lang="vi-VN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vi-VN" sz="3200" dirty="0"/>
              </a:p>
            </p:txBody>
          </p:sp>
        </mc:Choice>
        <mc:Fallback xmlns="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BA1AAD8-E6AD-4AF0-BAF5-8C663EE3C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646" y="1425847"/>
                <a:ext cx="8681897" cy="2899967"/>
              </a:xfrm>
              <a:prstGeom prst="rect">
                <a:avLst/>
              </a:prstGeom>
              <a:blipFill rotWithShape="1">
                <a:blip r:embed="rId3"/>
                <a:stretch>
                  <a:fillRect l="-1753" t="-4393" r="-1683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ontent Placeholder 2">
            <a:extLst>
              <a:ext uri="{FF2B5EF4-FFF2-40B4-BE49-F238E27FC236}">
                <a16:creationId xmlns:a16="http://schemas.microsoft.com/office/drawing/2014/main" xmlns="" id="{8F2CF482-00D8-40F6-BEEF-D3897383A33D}"/>
              </a:ext>
            </a:extLst>
          </p:cNvPr>
          <p:cNvSpPr txBox="1">
            <a:spLocks/>
          </p:cNvSpPr>
          <p:nvPr/>
        </p:nvSpPr>
        <p:spPr>
          <a:xfrm>
            <a:off x="8642336" y="4325815"/>
            <a:ext cx="8573004" cy="4783016"/>
          </a:xfrm>
          <a:prstGeom prst="rect">
            <a:avLst/>
          </a:prstGeom>
          <a:solidFill>
            <a:srgbClr val="CCECFF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3200" b="1" dirty="0">
                <a:solidFill>
                  <a:srgbClr val="0000CC"/>
                </a:solidFill>
                <a:sym typeface="Wingdings 2" panose="05020102010507070707" pitchFamily="18" charset="2"/>
              </a:rPr>
              <a:t></a:t>
            </a:r>
            <a:r>
              <a:rPr lang="en-US" sz="3200" b="1" dirty="0">
                <a:solidFill>
                  <a:srgbClr val="0000CC"/>
                </a:solidFill>
              </a:rPr>
              <a:t>Lời giải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b="1" dirty="0"/>
              <a:t>Chọn A.</a:t>
            </a:r>
            <a:endParaRPr lang="en-US" sz="3200" dirty="0"/>
          </a:p>
          <a:p>
            <a:pPr algn="l"/>
            <a:endParaRPr lang="vi-VN" sz="3200" dirty="0">
              <a:solidFill>
                <a:srgbClr val="0000CC"/>
              </a:solidFill>
            </a:endParaRPr>
          </a:p>
        </p:txBody>
      </p:sp>
      <p:sp>
        <p:nvSpPr>
          <p:cNvPr id="40" name="Freeform 47">
            <a:extLst>
              <a:ext uri="{FF2B5EF4-FFF2-40B4-BE49-F238E27FC236}">
                <a16:creationId xmlns:a16="http://schemas.microsoft.com/office/drawing/2014/main" xmlns="" id="{88591492-E769-45C0-BD37-ADBC10991229}"/>
              </a:ext>
            </a:extLst>
          </p:cNvPr>
          <p:cNvSpPr/>
          <p:nvPr/>
        </p:nvSpPr>
        <p:spPr>
          <a:xfrm>
            <a:off x="9207024" y="2404896"/>
            <a:ext cx="253649" cy="41760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0C1A249A-3D64-4B22-AB92-5393E443F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016" y="6200332"/>
            <a:ext cx="8313432" cy="1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9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BA836DF-97BE-4B4B-88D6-D193BD92D474}"/>
              </a:ext>
            </a:extLst>
          </p:cNvPr>
          <p:cNvGrpSpPr/>
          <p:nvPr/>
        </p:nvGrpSpPr>
        <p:grpSpPr>
          <a:xfrm>
            <a:off x="8565641" y="569562"/>
            <a:ext cx="8748183" cy="8669392"/>
            <a:chOff x="9171918" y="1462260"/>
            <a:chExt cx="8204115" cy="8669392"/>
          </a:xfrm>
        </p:grpSpPr>
        <p:sp>
          <p:nvSpPr>
            <p:cNvPr id="89" name="Rectangle: Diagonal Corners Rounded 88">
              <a:extLst>
                <a:ext uri="{FF2B5EF4-FFF2-40B4-BE49-F238E27FC236}">
                  <a16:creationId xmlns:a16="http://schemas.microsoft.com/office/drawing/2014/main" xmlns="" id="{3E5F7D1A-2754-49B6-A001-208E20FC9B39}"/>
                </a:ext>
              </a:extLst>
            </p:cNvPr>
            <p:cNvSpPr/>
            <p:nvPr/>
          </p:nvSpPr>
          <p:spPr>
            <a:xfrm>
              <a:off x="9171918" y="1527288"/>
              <a:ext cx="8204115" cy="8604364"/>
            </a:xfrm>
            <a:prstGeom prst="round2DiagRect">
              <a:avLst>
                <a:gd name="adj1" fmla="val 0"/>
                <a:gd name="adj2" fmla="val 5311"/>
              </a:avLst>
            </a:prstGeom>
            <a:solidFill>
              <a:srgbClr val="FFFFF0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1CE9A3F1-E54C-494B-BB19-9C37CA8EBB77}"/>
                </a:ext>
              </a:extLst>
            </p:cNvPr>
            <p:cNvGrpSpPr/>
            <p:nvPr/>
          </p:nvGrpSpPr>
          <p:grpSpPr>
            <a:xfrm>
              <a:off x="9651829" y="1462260"/>
              <a:ext cx="2765148" cy="605080"/>
              <a:chOff x="9400348" y="1462259"/>
              <a:chExt cx="2765148" cy="605080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xmlns="" id="{8432DFD8-5A33-4DEE-9442-0F7FE5C4FD6E}"/>
                  </a:ext>
                </a:extLst>
              </p:cNvPr>
              <p:cNvGrpSpPr/>
              <p:nvPr/>
            </p:nvGrpSpPr>
            <p:grpSpPr>
              <a:xfrm>
                <a:off x="9400348" y="1462260"/>
                <a:ext cx="2765148" cy="605079"/>
                <a:chOff x="355448" y="5129570"/>
                <a:chExt cx="1589689" cy="371639"/>
              </a:xfrm>
            </p:grpSpPr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xmlns="" id="{DF5C2EDB-5963-41F9-902D-7581E316EE11}"/>
                    </a:ext>
                  </a:extLst>
                </p:cNvPr>
                <p:cNvGrpSpPr/>
                <p:nvPr/>
              </p:nvGrpSpPr>
              <p:grpSpPr>
                <a:xfrm>
                  <a:off x="356679" y="5129570"/>
                  <a:ext cx="1588458" cy="371639"/>
                  <a:chOff x="623909" y="6169777"/>
                  <a:chExt cx="1588458" cy="295612"/>
                </a:xfrm>
              </p:grpSpPr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xmlns="" id="{EE5C67D7-B7B0-42AA-BBDA-82ED8FF8303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3909" y="6190961"/>
                    <a:ext cx="1588455" cy="274428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xmlns="" id="{F267764C-7234-4F47-ACC7-89A658F2FA6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3912" y="6169777"/>
                    <a:ext cx="1588455" cy="247420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rgbClr val="FFFFB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xmlns="" id="{A2EB2A47-FE03-436A-ABAF-B4B4081BC6A5}"/>
                    </a:ext>
                  </a:extLst>
                </p:cNvPr>
                <p:cNvSpPr/>
                <p:nvPr/>
              </p:nvSpPr>
              <p:spPr>
                <a:xfrm rot="10800000">
                  <a:off x="355448" y="5146650"/>
                  <a:ext cx="1588455" cy="4571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xmlns="" id="{63D61258-70E5-40C4-ACF4-EC32509699CD}"/>
                  </a:ext>
                </a:extLst>
              </p:cNvPr>
              <p:cNvSpPr txBox="1"/>
              <p:nvPr/>
            </p:nvSpPr>
            <p:spPr>
              <a:xfrm>
                <a:off x="9574843" y="1462259"/>
                <a:ext cx="24493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Blip>
                    <a:blip r:embed="rId2"/>
                  </a:buBlip>
                </a:pPr>
                <a:r>
                  <a:rPr lang="en-US" sz="3200" b="1" dirty="0">
                    <a:solidFill>
                      <a:srgbClr val="7030A0"/>
                    </a:solidFill>
                    <a:latin typeface="CMU Classical Serif" panose="02000603000000000000" pitchFamily="50" charset="0"/>
                    <a:ea typeface="CMU Classical Serif" panose="02000603000000000000" pitchFamily="50" charset="0"/>
                    <a:cs typeface="CMU Classical Serif" panose="02000603000000000000" pitchFamily="50" charset="0"/>
                  </a:rPr>
                  <a:t>Ví dụ </a:t>
                </a:r>
                <a:r>
                  <a:rPr lang="en-US" sz="32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MU Classical Serif" panose="02000603000000000000" pitchFamily="50" charset="0"/>
                  </a:rPr>
                  <a:t>③</a:t>
                </a:r>
                <a:endParaRPr lang="en-US" sz="3200" b="1" dirty="0">
                  <a:solidFill>
                    <a:srgbClr val="7030A0"/>
                  </a:solidFill>
                  <a:latin typeface="CMU Classical Serif" panose="02000603000000000000" pitchFamily="50" charset="0"/>
                  <a:ea typeface="CMU Classical Serif" panose="02000603000000000000" pitchFamily="50" charset="0"/>
                  <a:cs typeface="CMU Classical Serif" panose="02000603000000000000" pitchFamily="50" charset="0"/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411C5A3-9C21-4616-85BE-110ECF5E3074}"/>
              </a:ext>
            </a:extLst>
          </p:cNvPr>
          <p:cNvGrpSpPr/>
          <p:nvPr/>
        </p:nvGrpSpPr>
        <p:grpSpPr>
          <a:xfrm>
            <a:off x="313898" y="610219"/>
            <a:ext cx="8100653" cy="8685563"/>
            <a:chOff x="400075" y="527175"/>
            <a:chExt cx="8100653" cy="8882919"/>
          </a:xfrm>
        </p:grpSpPr>
        <p:sp>
          <p:nvSpPr>
            <p:cNvPr id="98" name="Rectangle: Diagonal Corners Rounded 97">
              <a:extLst>
                <a:ext uri="{FF2B5EF4-FFF2-40B4-BE49-F238E27FC236}">
                  <a16:creationId xmlns:a16="http://schemas.microsoft.com/office/drawing/2014/main" xmlns="" id="{52ED8BCF-949A-4979-AAB1-7B76AF5FFB1E}"/>
                </a:ext>
              </a:extLst>
            </p:cNvPr>
            <p:cNvSpPr/>
            <p:nvPr/>
          </p:nvSpPr>
          <p:spPr>
            <a:xfrm>
              <a:off x="400075" y="610219"/>
              <a:ext cx="8100653" cy="8799875"/>
            </a:xfrm>
            <a:prstGeom prst="round2DiagRect">
              <a:avLst>
                <a:gd name="adj1" fmla="val 0"/>
                <a:gd name="adj2" fmla="val 3785"/>
              </a:avLst>
            </a:prstGeom>
            <a:solidFill>
              <a:srgbClr val="FEFFF0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defTabSz="914400">
                <a:lnSpc>
                  <a:spcPct val="107000"/>
                </a:lnSpc>
                <a:spcAft>
                  <a:spcPts val="800"/>
                </a:spcAft>
                <a:defRPr/>
              </a:pPr>
              <a:endParaRPr lang="en-US" sz="11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2E0A68B9-29CB-4D05-83D6-090823CB12C9}"/>
                </a:ext>
              </a:extLst>
            </p:cNvPr>
            <p:cNvGrpSpPr/>
            <p:nvPr/>
          </p:nvGrpSpPr>
          <p:grpSpPr>
            <a:xfrm>
              <a:off x="521436" y="527175"/>
              <a:ext cx="2819553" cy="688124"/>
              <a:chOff x="521436" y="527175"/>
              <a:chExt cx="2819553" cy="706506"/>
            </a:xfrm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xmlns="" id="{5565F381-7925-468E-ADDF-FDADB34BFE01}"/>
                  </a:ext>
                </a:extLst>
              </p:cNvPr>
              <p:cNvGrpSpPr/>
              <p:nvPr/>
            </p:nvGrpSpPr>
            <p:grpSpPr>
              <a:xfrm>
                <a:off x="521436" y="527175"/>
                <a:ext cx="2819553" cy="706506"/>
                <a:chOff x="21961" y="4327604"/>
                <a:chExt cx="1655142" cy="424845"/>
              </a:xfrm>
            </p:grpSpPr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xmlns="" id="{062DDBB6-D439-4A5D-A6B5-1651988F4BCF}"/>
                    </a:ext>
                  </a:extLst>
                </p:cNvPr>
                <p:cNvGrpSpPr/>
                <p:nvPr/>
              </p:nvGrpSpPr>
              <p:grpSpPr>
                <a:xfrm>
                  <a:off x="21961" y="4327604"/>
                  <a:ext cx="1655142" cy="424845"/>
                  <a:chOff x="1607792" y="2962373"/>
                  <a:chExt cx="1655142" cy="424845"/>
                </a:xfrm>
              </p:grpSpPr>
              <p:sp>
                <p:nvSpPr>
                  <p:cNvPr id="105" name="Isosceles Triangle 104">
                    <a:extLst>
                      <a:ext uri="{FF2B5EF4-FFF2-40B4-BE49-F238E27FC236}">
                        <a16:creationId xmlns:a16="http://schemas.microsoft.com/office/drawing/2014/main" xmlns="" id="{7F9D6BFD-25AA-4860-8125-15EEB6A363D9}"/>
                      </a:ext>
                    </a:extLst>
                  </p:cNvPr>
                  <p:cNvSpPr/>
                  <p:nvPr/>
                </p:nvSpPr>
                <p:spPr>
                  <a:xfrm>
                    <a:off x="3097115" y="2972255"/>
                    <a:ext cx="165819" cy="115583"/>
                  </a:xfrm>
                  <a:prstGeom prst="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Flowchart: Delay 105">
                    <a:extLst>
                      <a:ext uri="{FF2B5EF4-FFF2-40B4-BE49-F238E27FC236}">
                        <a16:creationId xmlns:a16="http://schemas.microsoft.com/office/drawing/2014/main" xmlns="" id="{FABFF5A9-7A0D-4035-8FFB-297B8CCA334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201962" y="2395137"/>
                    <a:ext cx="397911" cy="1586252"/>
                  </a:xfrm>
                  <a:prstGeom prst="flowChartDelay">
                    <a:avLst/>
                  </a:prstGeom>
                  <a:ln>
                    <a:noFill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xmlns="" id="{ECE94FD1-04B9-405C-A571-1AD7C91F46C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610256" y="2962373"/>
                    <a:ext cx="1586252" cy="82471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rgbClr val="FFFFB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defTabSz="914400"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xmlns="" id="{E0AABC89-7BF3-427E-80DD-5DC6C43B651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609024" y="2979424"/>
                    <a:ext cx="1586252" cy="45635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defTabSz="914400"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sp>
              <p:nvSpPr>
                <p:cNvPr id="104" name="TextBox 10">
                  <a:extLst>
                    <a:ext uri="{FF2B5EF4-FFF2-40B4-BE49-F238E27FC236}">
                      <a16:creationId xmlns:a16="http://schemas.microsoft.com/office/drawing/2014/main" xmlns="" id="{2119B546-D4A8-4409-A521-EDB914B2D52B}"/>
                    </a:ext>
                  </a:extLst>
                </p:cNvPr>
                <p:cNvSpPr txBox="1"/>
                <p:nvPr/>
              </p:nvSpPr>
              <p:spPr>
                <a:xfrm>
                  <a:off x="381894" y="4334456"/>
                  <a:ext cx="1128130" cy="406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defTabSz="914400">
                    <a:lnSpc>
                      <a:spcPct val="107000"/>
                    </a:lnSpc>
                    <a:spcAft>
                      <a:spcPts val="800"/>
                    </a:spcAft>
                    <a:defRPr/>
                  </a:pPr>
                  <a:r>
                    <a:rPr lang="en-US" sz="3200" b="1" kern="0" dirty="0">
                      <a:solidFill>
                        <a:schemeClr val="bg1"/>
                      </a:solidFill>
                      <a:latin typeface="Chu Van An" panose="02020603050405020304" pitchFamily="18" charset="0"/>
                      <a:ea typeface="Calibri" panose="020F0502020204030204" pitchFamily="34" charset="0"/>
                      <a:cs typeface="Chu Van An" panose="02020603050405020304" pitchFamily="18" charset="0"/>
                    </a:rPr>
                    <a:t>Dạng </a:t>
                  </a:r>
                  <a:r>
                    <a:rPr lang="en-US" sz="3200" b="1" kern="0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❸</a:t>
                  </a:r>
                  <a:endParaRPr lang="en-US" sz="3200" b="1" kern="0" dirty="0">
                    <a:solidFill>
                      <a:schemeClr val="bg1"/>
                    </a:solidFill>
                    <a:latin typeface="Chu Van An" panose="02020603050405020304" pitchFamily="18" charset="0"/>
                    <a:ea typeface="Calibri" panose="020F0502020204030204" pitchFamily="34" charset="0"/>
                    <a:cs typeface="Chu Van An" panose="02020603050405020304" pitchFamily="18" charset="0"/>
                  </a:endParaRP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7BC83AF5-6BC2-4527-B430-53CD9F5A1869}"/>
                  </a:ext>
                </a:extLst>
              </p:cNvPr>
              <p:cNvGrpSpPr/>
              <p:nvPr/>
            </p:nvGrpSpPr>
            <p:grpSpPr>
              <a:xfrm>
                <a:off x="572907" y="699653"/>
                <a:ext cx="655983" cy="300637"/>
                <a:chOff x="5357191" y="5508269"/>
                <a:chExt cx="655983" cy="300637"/>
              </a:xfrm>
            </p:grpSpPr>
            <p:sp>
              <p:nvSpPr>
                <p:cNvPr id="15" name="Arrow: Pentagon 14">
                  <a:extLst>
                    <a:ext uri="{FF2B5EF4-FFF2-40B4-BE49-F238E27FC236}">
                      <a16:creationId xmlns:a16="http://schemas.microsoft.com/office/drawing/2014/main" xmlns="" id="{FE9F0378-AD7D-486B-923C-9F34E09FCEA8}"/>
                    </a:ext>
                  </a:extLst>
                </p:cNvPr>
                <p:cNvSpPr/>
                <p:nvPr/>
              </p:nvSpPr>
              <p:spPr>
                <a:xfrm>
                  <a:off x="5357191" y="5508269"/>
                  <a:ext cx="655983" cy="300637"/>
                </a:xfrm>
                <a:prstGeom prst="homePlate">
                  <a:avLst/>
                </a:prstGeom>
                <a:solidFill>
                  <a:srgbClr val="8BE1FF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xmlns="" id="{D059FC9E-D82F-4ABF-9BCD-4A9A147D24B1}"/>
                    </a:ext>
                  </a:extLst>
                </p:cNvPr>
                <p:cNvSpPr/>
                <p:nvPr/>
              </p:nvSpPr>
              <p:spPr>
                <a:xfrm>
                  <a:off x="5705060" y="5562267"/>
                  <a:ext cx="172276" cy="207409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xmlns="" id="{9B6B2E70-14B8-4198-8BCD-0D4CDF07454D}"/>
              </a:ext>
            </a:extLst>
          </p:cNvPr>
          <p:cNvSpPr txBox="1">
            <a:spLocks/>
          </p:cNvSpPr>
          <p:nvPr/>
        </p:nvSpPr>
        <p:spPr>
          <a:xfrm>
            <a:off x="398805" y="1425846"/>
            <a:ext cx="7927821" cy="78131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vi-VN" sz="3200" dirty="0"/>
              <a:t> </a:t>
            </a:r>
            <a:r>
              <a:rPr lang="en-US" sz="3200" dirty="0">
                <a:latin typeface="Yu Gothic" panose="020B0400000000000000" pitchFamily="34" charset="-128"/>
                <a:ea typeface="Yu Gothic" panose="020B0400000000000000" pitchFamily="34" charset="-128"/>
                <a:sym typeface="Wingdings 2" panose="05020102010507070707" pitchFamily="18" charset="2"/>
              </a:rPr>
              <a:t>➌</a:t>
            </a:r>
            <a:r>
              <a:rPr lang="en-US" sz="3200" b="1" dirty="0">
                <a:sym typeface="Wingdings 2" panose="05020102010507070707" pitchFamily="18" charset="2"/>
              </a:rPr>
              <a:t>. </a:t>
            </a:r>
            <a:r>
              <a:rPr lang="en-US" sz="3200" b="1" i="1" dirty="0">
                <a:solidFill>
                  <a:srgbClr val="FF0000"/>
                </a:solidFill>
              </a:rPr>
              <a:t>Tìm số tâm, số trục, số mặt phẳng đối xứng của hình đa diện</a:t>
            </a:r>
          </a:p>
          <a:p>
            <a:pPr algn="l">
              <a:lnSpc>
                <a:spcPct val="120000"/>
              </a:lnSpc>
            </a:pPr>
            <a:r>
              <a:rPr lang="en-US" sz="3200" dirty="0">
                <a:solidFill>
                  <a:srgbClr val="FF0000"/>
                </a:solidFill>
                <a:sym typeface="Wingdings 2" panose="05020102010507070707" pitchFamily="18" charset="2"/>
              </a:rPr>
              <a:t></a:t>
            </a:r>
            <a:r>
              <a:rPr lang="en-US" sz="3200" b="1" i="1" dirty="0">
                <a:solidFill>
                  <a:srgbClr val="0070C0"/>
                </a:solidFill>
                <a:sym typeface="Wingdings 2" panose="05020102010507070707" pitchFamily="18" charset="2"/>
              </a:rPr>
              <a:t>Phương pháp</a:t>
            </a:r>
            <a:r>
              <a:rPr lang="en-US" sz="3200" dirty="0">
                <a:solidFill>
                  <a:srgbClr val="0070C0"/>
                </a:solidFill>
                <a:sym typeface="Wingdings 2" panose="05020102010507070707" pitchFamily="18" charset="2"/>
              </a:rPr>
              <a:t>: </a:t>
            </a:r>
            <a:r>
              <a:rPr lang="en-US" sz="3200" dirty="0"/>
              <a:t>Sử dụng tính chất đối xứng</a:t>
            </a:r>
            <a:endParaRPr lang="vi-VN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xmlns="" id="{EBA1AAD8-E6AD-4AF0-BAF5-8C663EE3C3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69541" y="1312081"/>
                <a:ext cx="8563383" cy="2556534"/>
              </a:xfrm>
              <a:prstGeom prst="rect">
                <a:avLst/>
              </a:prstGeom>
              <a:gradFill flip="none" rotWithShape="1">
                <a:gsLst>
                  <a:gs pos="94000">
                    <a:srgbClr val="FFFF99">
                      <a:lumMod val="45000"/>
                      <a:lumOff val="55000"/>
                    </a:srgbClr>
                  </a:gs>
                  <a:gs pos="100000">
                    <a:srgbClr val="FFFF7B"/>
                  </a:gs>
                  <a:gs pos="100000">
                    <a:srgbClr val="FFFF00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0000CC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3200" dirty="0"/>
                  <a:t>Hình lập phương có tất cả bao nhiêu mặt phẳng đối xứng?  </a:t>
                </a:r>
                <a:endParaRPr lang="vi-VN" sz="3200" dirty="0"/>
              </a:p>
              <a:p>
                <a:pPr algn="l"/>
                <a:r>
                  <a:rPr lang="vi-VN" sz="3200" dirty="0"/>
                  <a:t>  </a:t>
                </a:r>
                <a:r>
                  <a:rPr lang="vi-VN" sz="3200" b="1" dirty="0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Ⓐ</a:t>
                </a:r>
                <a:r>
                  <a:rPr lang="vi-VN" sz="3200" dirty="0"/>
                  <a:t>. </a:t>
                </a:r>
                <a14:m>
                  <m:oMath xmlns:m="http://schemas.openxmlformats.org/officeDocument/2006/math">
                    <m:r>
                      <a:rPr lang="vi-VN" sz="3200" b="0" i="1" dirty="0" smtClean="0">
                        <a:latin typeface="Cambria Math" panose="02040503050406030204" pitchFamily="18" charset="0"/>
                      </a:rPr>
                      <m:t> 7.</m:t>
                    </m:r>
                  </m:oMath>
                </a14:m>
                <a:r>
                  <a:rPr lang="vi-VN" sz="3200" dirty="0"/>
                  <a:t>		 </a:t>
                </a:r>
                <a:r>
                  <a:rPr lang="vi-VN" sz="3200" b="1" dirty="0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Ⓑ</a:t>
                </a:r>
                <a:r>
                  <a:rPr lang="vi-VN" sz="3200" dirty="0"/>
                  <a:t>.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9.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	</a:t>
                </a:r>
                <a:r>
                  <a:rPr lang="vi-VN" sz="3200" b="1" dirty="0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    Ⓒ</a:t>
                </a:r>
                <a:r>
                  <a:rPr lang="vi-VN" sz="3200" dirty="0"/>
                  <a:t>.10.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	</a:t>
                </a:r>
                <a:r>
                  <a:rPr lang="vi-VN" sz="3200" dirty="0"/>
                  <a:t>        </a:t>
                </a:r>
                <a:r>
                  <a:rPr lang="vi-VN" sz="3200" b="1" dirty="0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Ⓓ</a:t>
                </a:r>
                <a:r>
                  <a:rPr lang="vi-VN" sz="3200" dirty="0"/>
                  <a:t>.8. </a:t>
                </a:r>
                <a14:m>
                  <m:oMath xmlns:m="http://schemas.openxmlformats.org/officeDocument/2006/math">
                    <m:r>
                      <a:rPr lang="vi-VN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vi-VN" sz="3200" dirty="0"/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BA1AAD8-E6AD-4AF0-BAF5-8C663EE3C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541" y="1312081"/>
                <a:ext cx="8563383" cy="2556534"/>
              </a:xfrm>
              <a:prstGeom prst="rect">
                <a:avLst/>
              </a:prstGeom>
              <a:blipFill rotWithShape="1">
                <a:blip r:embed="rId3"/>
                <a:stretch>
                  <a:fillRect l="-1706" t="-4976" r="-2061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8F2CF482-00D8-40F6-BEEF-D3897383A33D}"/>
              </a:ext>
            </a:extLst>
          </p:cNvPr>
          <p:cNvSpPr txBox="1">
            <a:spLocks/>
          </p:cNvSpPr>
          <p:nvPr/>
        </p:nvSpPr>
        <p:spPr>
          <a:xfrm>
            <a:off x="8658040" y="3991708"/>
            <a:ext cx="8563383" cy="5099538"/>
          </a:xfrm>
          <a:prstGeom prst="rect">
            <a:avLst/>
          </a:prstGeom>
          <a:solidFill>
            <a:srgbClr val="CCECFF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3200" b="1" dirty="0">
                <a:solidFill>
                  <a:srgbClr val="0000CC"/>
                </a:solidFill>
                <a:sym typeface="Wingdings 2" panose="05020102010507070707" pitchFamily="18" charset="2"/>
              </a:rPr>
              <a:t></a:t>
            </a:r>
            <a:r>
              <a:rPr lang="en-US" sz="3200" b="1" dirty="0">
                <a:solidFill>
                  <a:srgbClr val="0000CC"/>
                </a:solidFill>
              </a:rPr>
              <a:t>Lời giải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b="1" dirty="0"/>
              <a:t>Chọn B.</a:t>
            </a:r>
            <a:endParaRPr lang="en-US" sz="3200" dirty="0"/>
          </a:p>
          <a:p>
            <a:pPr algn="l"/>
            <a:endParaRPr lang="vi-VN" sz="3200" dirty="0">
              <a:solidFill>
                <a:srgbClr val="0000CC"/>
              </a:solidFill>
            </a:endParaRPr>
          </a:p>
        </p:txBody>
      </p:sp>
      <p:sp>
        <p:nvSpPr>
          <p:cNvPr id="32" name="Freeform 47">
            <a:extLst>
              <a:ext uri="{FF2B5EF4-FFF2-40B4-BE49-F238E27FC236}">
                <a16:creationId xmlns:a16="http://schemas.microsoft.com/office/drawing/2014/main" xmlns="" id="{88591492-E769-45C0-BD37-ADBC10991229}"/>
              </a:ext>
            </a:extLst>
          </p:cNvPr>
          <p:cNvSpPr/>
          <p:nvPr/>
        </p:nvSpPr>
        <p:spPr>
          <a:xfrm>
            <a:off x="11723723" y="2267900"/>
            <a:ext cx="255286" cy="41760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3DBD7394-6995-4D48-A0B3-BC1C1BA4F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5240" y="4396154"/>
            <a:ext cx="5093913" cy="413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3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37B9AB2-C3C3-48E2-80E5-A00CFAA954D4}"/>
              </a:ext>
            </a:extLst>
          </p:cNvPr>
          <p:cNvGrpSpPr/>
          <p:nvPr/>
        </p:nvGrpSpPr>
        <p:grpSpPr>
          <a:xfrm>
            <a:off x="56171" y="68012"/>
            <a:ext cx="17602313" cy="9745751"/>
            <a:chOff x="-66655" y="-25457"/>
            <a:chExt cx="6957233" cy="990121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306F50D2-D00A-4A99-A832-A7CDE47C7A3E}"/>
                </a:ext>
              </a:extLst>
            </p:cNvPr>
            <p:cNvGrpSpPr/>
            <p:nvPr/>
          </p:nvGrpSpPr>
          <p:grpSpPr>
            <a:xfrm>
              <a:off x="-27989" y="742643"/>
              <a:ext cx="6918567" cy="8834395"/>
              <a:chOff x="0" y="149087"/>
              <a:chExt cx="6748248" cy="8398565"/>
            </a:xfrm>
          </p:grpSpPr>
          <p:grpSp>
            <p:nvGrpSpPr>
              <p:cNvPr id="54" name="Group 15">
                <a:extLst>
                  <a:ext uri="{FF2B5EF4-FFF2-40B4-BE49-F238E27FC236}">
                    <a16:creationId xmlns:a16="http://schemas.microsoft.com/office/drawing/2014/main" xmlns="" id="{7198F616-FF6D-404A-91E5-8FD20BBA7D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49087"/>
                <a:ext cx="6698974" cy="8398565"/>
                <a:chOff x="0" y="436"/>
                <a:chExt cx="5760" cy="3884"/>
              </a:xfrm>
            </p:grpSpPr>
            <p:sp>
              <p:nvSpPr>
                <p:cNvPr id="57" name="Line 16">
                  <a:extLst>
                    <a:ext uri="{FF2B5EF4-FFF2-40B4-BE49-F238E27FC236}">
                      <a16:creationId xmlns:a16="http://schemas.microsoft.com/office/drawing/2014/main" xmlns="" id="{33EDF157-F817-42B7-B0D6-64D1423D0A8E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2946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58" name="Line 17">
                  <a:extLst>
                    <a:ext uri="{FF2B5EF4-FFF2-40B4-BE49-F238E27FC236}">
                      <a16:creationId xmlns:a16="http://schemas.microsoft.com/office/drawing/2014/main" xmlns="" id="{FE4013A3-D8D0-4095-A268-34A2BBF0FCF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3471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59" name="Line 18">
                  <a:extLst>
                    <a:ext uri="{FF2B5EF4-FFF2-40B4-BE49-F238E27FC236}">
                      <a16:creationId xmlns:a16="http://schemas.microsoft.com/office/drawing/2014/main" xmlns="" id="{BB5B0E50-3D9D-4AE4-9392-D4EBDBAED25F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067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60" name="Line 19">
                  <a:extLst>
                    <a:ext uri="{FF2B5EF4-FFF2-40B4-BE49-F238E27FC236}">
                      <a16:creationId xmlns:a16="http://schemas.microsoft.com/office/drawing/2014/main" xmlns="" id="{71D4ACCB-B113-4B66-8CC0-06EA9AC4906F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3407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61" name="Line 20">
                  <a:extLst>
                    <a:ext uri="{FF2B5EF4-FFF2-40B4-BE49-F238E27FC236}">
                      <a16:creationId xmlns:a16="http://schemas.microsoft.com/office/drawing/2014/main" xmlns="" id="{CED56A1C-0F29-47B0-91BE-D5B2A2FE0821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2787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62" name="Line 21">
                  <a:extLst>
                    <a:ext uri="{FF2B5EF4-FFF2-40B4-BE49-F238E27FC236}">
                      <a16:creationId xmlns:a16="http://schemas.microsoft.com/office/drawing/2014/main" xmlns="" id="{03812ED8-E0FF-4284-88DB-A70493F35CE1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2162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63" name="Line 22">
                  <a:extLst>
                    <a:ext uri="{FF2B5EF4-FFF2-40B4-BE49-F238E27FC236}">
                      <a16:creationId xmlns:a16="http://schemas.microsoft.com/office/drawing/2014/main" xmlns="" id="{1EAE5845-400D-4CA4-B2BB-2AF1E6F16202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1612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64" name="Line 23">
                  <a:extLst>
                    <a:ext uri="{FF2B5EF4-FFF2-40B4-BE49-F238E27FC236}">
                      <a16:creationId xmlns:a16="http://schemas.microsoft.com/office/drawing/2014/main" xmlns="" id="{C75A17CA-7AA4-441C-82AF-63327AD20348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1065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65" name="Line 24">
                  <a:extLst>
                    <a:ext uri="{FF2B5EF4-FFF2-40B4-BE49-F238E27FC236}">
                      <a16:creationId xmlns:a16="http://schemas.microsoft.com/office/drawing/2014/main" xmlns="" id="{149F1FAC-C5B9-4B60-8DF7-E1EF5EA766BD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514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66" name="Line 25">
                  <a:extLst>
                    <a:ext uri="{FF2B5EF4-FFF2-40B4-BE49-F238E27FC236}">
                      <a16:creationId xmlns:a16="http://schemas.microsoft.com/office/drawing/2014/main" xmlns="" id="{C50434CF-FCBC-48CC-A56E-FB5279B1505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0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67" name="Line 26">
                  <a:extLst>
                    <a:ext uri="{FF2B5EF4-FFF2-40B4-BE49-F238E27FC236}">
                      <a16:creationId xmlns:a16="http://schemas.microsoft.com/office/drawing/2014/main" xmlns="" id="{6A8B6DBC-70AF-48D0-AE29-50598018734F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2549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68" name="Line 27">
                  <a:extLst>
                    <a:ext uri="{FF2B5EF4-FFF2-40B4-BE49-F238E27FC236}">
                      <a16:creationId xmlns:a16="http://schemas.microsoft.com/office/drawing/2014/main" xmlns="" id="{FA32D20E-78C6-43F0-BF06-37B0ACCE8FBB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2195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69" name="Line 28">
                  <a:extLst>
                    <a:ext uri="{FF2B5EF4-FFF2-40B4-BE49-F238E27FC236}">
                      <a16:creationId xmlns:a16="http://schemas.microsoft.com/office/drawing/2014/main" xmlns="" id="{D730549C-331B-4867-86B1-85E3745D93B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1891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70" name="Line 29">
                  <a:extLst>
                    <a:ext uri="{FF2B5EF4-FFF2-40B4-BE49-F238E27FC236}">
                      <a16:creationId xmlns:a16="http://schemas.microsoft.com/office/drawing/2014/main" xmlns="" id="{D7B6D119-3A51-42F4-A6D9-5FEBB6239232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1584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71" name="Line 30">
                  <a:extLst>
                    <a:ext uri="{FF2B5EF4-FFF2-40B4-BE49-F238E27FC236}">
                      <a16:creationId xmlns:a16="http://schemas.microsoft.com/office/drawing/2014/main" xmlns="" id="{359156E3-0730-4C4A-B130-718A3FD84528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515" y="462"/>
                  <a:ext cx="4245" cy="130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72" name="Line 31">
                  <a:extLst>
                    <a:ext uri="{FF2B5EF4-FFF2-40B4-BE49-F238E27FC236}">
                      <a16:creationId xmlns:a16="http://schemas.microsoft.com/office/drawing/2014/main" xmlns="" id="{384073D4-86AD-44B1-BFE1-DC58B452E78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105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73" name="Line 32">
                  <a:extLst>
                    <a:ext uri="{FF2B5EF4-FFF2-40B4-BE49-F238E27FC236}">
                      <a16:creationId xmlns:a16="http://schemas.microsoft.com/office/drawing/2014/main" xmlns="" id="{4BE3B399-FF1A-41ED-A74D-D25624626D4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833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74" name="Line 33">
                  <a:extLst>
                    <a:ext uri="{FF2B5EF4-FFF2-40B4-BE49-F238E27FC236}">
                      <a16:creationId xmlns:a16="http://schemas.microsoft.com/office/drawing/2014/main" xmlns="" id="{E27D65A1-00DD-45E5-99A7-D39C72829702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613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75" name="Line 34">
                  <a:extLst>
                    <a:ext uri="{FF2B5EF4-FFF2-40B4-BE49-F238E27FC236}">
                      <a16:creationId xmlns:a16="http://schemas.microsoft.com/office/drawing/2014/main" xmlns="" id="{C6024AB8-D326-47AD-B658-DC008E518C47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438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76" name="Line 35">
                  <a:extLst>
                    <a:ext uri="{FF2B5EF4-FFF2-40B4-BE49-F238E27FC236}">
                      <a16:creationId xmlns:a16="http://schemas.microsoft.com/office/drawing/2014/main" xmlns="" id="{D46811F0-3CC2-47B3-8B2C-FCEB884CEEC6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259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77" name="Line 36">
                  <a:extLst>
                    <a:ext uri="{FF2B5EF4-FFF2-40B4-BE49-F238E27FC236}">
                      <a16:creationId xmlns:a16="http://schemas.microsoft.com/office/drawing/2014/main" xmlns="" id="{280407E4-1795-4F13-A0BD-6C35D47028A2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13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78" name="Line 37">
                  <a:extLst>
                    <a:ext uri="{FF2B5EF4-FFF2-40B4-BE49-F238E27FC236}">
                      <a16:creationId xmlns:a16="http://schemas.microsoft.com/office/drawing/2014/main" xmlns="" id="{78F103CF-D34A-4CEB-A12F-2BE05BB324E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49"/>
                  <a:ext cx="1474" cy="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79" name="Line 38">
                  <a:extLst>
                    <a:ext uri="{FF2B5EF4-FFF2-40B4-BE49-F238E27FC236}">
                      <a16:creationId xmlns:a16="http://schemas.microsoft.com/office/drawing/2014/main" xmlns="" id="{B36D101E-F8CD-4E3D-9C8E-66AFAD8D40C8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36"/>
                  <a:ext cx="1474" cy="2514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80" name="Line 39">
                  <a:extLst>
                    <a:ext uri="{FF2B5EF4-FFF2-40B4-BE49-F238E27FC236}">
                      <a16:creationId xmlns:a16="http://schemas.microsoft.com/office/drawing/2014/main" xmlns="" id="{100B3B54-25E0-41AF-B741-A8193958E59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62"/>
                  <a:ext cx="1461" cy="3461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81" name="Line 40">
                  <a:extLst>
                    <a:ext uri="{FF2B5EF4-FFF2-40B4-BE49-F238E27FC236}">
                      <a16:creationId xmlns:a16="http://schemas.microsoft.com/office/drawing/2014/main" xmlns="" id="{1D4F7F61-289F-4C9B-B1A8-50B723F614BA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249" y="463"/>
                  <a:ext cx="1215" cy="385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82" name="Line 41">
                  <a:extLst>
                    <a:ext uri="{FF2B5EF4-FFF2-40B4-BE49-F238E27FC236}">
                      <a16:creationId xmlns:a16="http://schemas.microsoft.com/office/drawing/2014/main" xmlns="" id="{C5BFB795-CAFB-4FE0-9B36-5A6B1D7CB9BE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657" y="472"/>
                  <a:ext cx="808" cy="3848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83" name="Line 42">
                  <a:extLst>
                    <a:ext uri="{FF2B5EF4-FFF2-40B4-BE49-F238E27FC236}">
                      <a16:creationId xmlns:a16="http://schemas.microsoft.com/office/drawing/2014/main" xmlns="" id="{DBB93BDC-1FC6-469F-A7C0-413F8DD32C5F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1066" y="463"/>
                  <a:ext cx="404" cy="385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84" name="Line 43">
                  <a:extLst>
                    <a:ext uri="{FF2B5EF4-FFF2-40B4-BE49-F238E27FC236}">
                      <a16:creationId xmlns:a16="http://schemas.microsoft.com/office/drawing/2014/main" xmlns="" id="{9AA6B222-0510-4E07-BC9A-0AA76168AE27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36"/>
                  <a:ext cx="1474" cy="1875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85" name="Line 44">
                  <a:extLst>
                    <a:ext uri="{FF2B5EF4-FFF2-40B4-BE49-F238E27FC236}">
                      <a16:creationId xmlns:a16="http://schemas.microsoft.com/office/drawing/2014/main" xmlns="" id="{07B12424-C0F6-4F3B-A142-8D5BA93EC4B8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66"/>
                  <a:ext cx="1447" cy="132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86" name="Line 45">
                  <a:extLst>
                    <a:ext uri="{FF2B5EF4-FFF2-40B4-BE49-F238E27FC236}">
                      <a16:creationId xmlns:a16="http://schemas.microsoft.com/office/drawing/2014/main" xmlns="" id="{A64A7EAA-A324-4A1F-8E4C-8B74DCA18393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49"/>
                  <a:ext cx="1474" cy="896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87" name="Line 46">
                  <a:extLst>
                    <a:ext uri="{FF2B5EF4-FFF2-40B4-BE49-F238E27FC236}">
                      <a16:creationId xmlns:a16="http://schemas.microsoft.com/office/drawing/2014/main" xmlns="" id="{F0C8FA59-1857-4627-A6F6-F2B2BBA41BFD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71"/>
                  <a:ext cx="1435" cy="50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88" name="Line 47">
                  <a:extLst>
                    <a:ext uri="{FF2B5EF4-FFF2-40B4-BE49-F238E27FC236}">
                      <a16:creationId xmlns:a16="http://schemas.microsoft.com/office/drawing/2014/main" xmlns="" id="{7A97AC00-AFA9-4C2F-928C-B6E96D970871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63"/>
                  <a:ext cx="1464" cy="206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89" name="Line 48">
                  <a:extLst>
                    <a:ext uri="{FF2B5EF4-FFF2-40B4-BE49-F238E27FC236}">
                      <a16:creationId xmlns:a16="http://schemas.microsoft.com/office/drawing/2014/main" xmlns="" id="{F436BAC9-D93C-4826-A5E4-479E21E7300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36"/>
                  <a:ext cx="1474" cy="124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grpSp>
              <p:nvGrpSpPr>
                <p:cNvPr id="90" name="Group 49">
                  <a:extLst>
                    <a:ext uri="{FF2B5EF4-FFF2-40B4-BE49-F238E27FC236}">
                      <a16:creationId xmlns:a16="http://schemas.microsoft.com/office/drawing/2014/main" xmlns="" id="{78663BD4-BD96-4D93-B64E-FAB20FEC982B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0" y="2063"/>
                  <a:ext cx="5760" cy="1220"/>
                  <a:chOff x="235" y="2750"/>
                  <a:chExt cx="5241" cy="699"/>
                </a:xfrm>
              </p:grpSpPr>
              <p:sp>
                <p:nvSpPr>
                  <p:cNvPr id="100" name="Line 50">
                    <a:extLst>
                      <a:ext uri="{FF2B5EF4-FFF2-40B4-BE49-F238E27FC236}">
                        <a16:creationId xmlns:a16="http://schemas.microsoft.com/office/drawing/2014/main" xmlns="" id="{3D66B408-B2CB-4E51-BD29-217B4FB241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gray">
                  <a:xfrm>
                    <a:off x="235" y="3449"/>
                    <a:ext cx="5241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300"/>
                  </a:p>
                </p:txBody>
              </p:sp>
              <p:sp>
                <p:nvSpPr>
                  <p:cNvPr id="101" name="Line 51">
                    <a:extLst>
                      <a:ext uri="{FF2B5EF4-FFF2-40B4-BE49-F238E27FC236}">
                        <a16:creationId xmlns:a16="http://schemas.microsoft.com/office/drawing/2014/main" xmlns="" id="{D8B018E3-421A-47EE-A137-A078EF2D322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gray">
                  <a:xfrm>
                    <a:off x="235" y="3191"/>
                    <a:ext cx="5241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300"/>
                  </a:p>
                </p:txBody>
              </p:sp>
              <p:sp>
                <p:nvSpPr>
                  <p:cNvPr id="102" name="Line 52">
                    <a:extLst>
                      <a:ext uri="{FF2B5EF4-FFF2-40B4-BE49-F238E27FC236}">
                        <a16:creationId xmlns:a16="http://schemas.microsoft.com/office/drawing/2014/main" xmlns="" id="{F710C2A1-A870-4C58-A3E1-0A87E77F85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gray">
                  <a:xfrm>
                    <a:off x="235" y="2958"/>
                    <a:ext cx="5239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300"/>
                  </a:p>
                </p:txBody>
              </p:sp>
              <p:sp>
                <p:nvSpPr>
                  <p:cNvPr id="103" name="Line 53">
                    <a:extLst>
                      <a:ext uri="{FF2B5EF4-FFF2-40B4-BE49-F238E27FC236}">
                        <a16:creationId xmlns:a16="http://schemas.microsoft.com/office/drawing/2014/main" xmlns="" id="{B6437E5D-53A4-4D40-945C-63D7A762AA1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gray">
                  <a:xfrm>
                    <a:off x="235" y="2750"/>
                    <a:ext cx="5239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300"/>
                  </a:p>
                </p:txBody>
              </p:sp>
            </p:grpSp>
            <p:sp>
              <p:nvSpPr>
                <p:cNvPr id="91" name="Line 54">
                  <a:extLst>
                    <a:ext uri="{FF2B5EF4-FFF2-40B4-BE49-F238E27FC236}">
                      <a16:creationId xmlns:a16="http://schemas.microsoft.com/office/drawing/2014/main" xmlns="" id="{B84FCE3B-5597-4386-960F-5F4BBA972C54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0" y="1753"/>
                  <a:ext cx="5760" cy="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92" name="Line 55">
                  <a:extLst>
                    <a:ext uri="{FF2B5EF4-FFF2-40B4-BE49-F238E27FC236}">
                      <a16:creationId xmlns:a16="http://schemas.microsoft.com/office/drawing/2014/main" xmlns="" id="{DB706AEE-75ED-4554-979E-65C358306EC5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V="1">
                  <a:off x="0" y="1455"/>
                  <a:ext cx="5760" cy="1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93" name="Line 56">
                  <a:extLst>
                    <a:ext uri="{FF2B5EF4-FFF2-40B4-BE49-F238E27FC236}">
                      <a16:creationId xmlns:a16="http://schemas.microsoft.com/office/drawing/2014/main" xmlns="" id="{524560D5-6F96-4CDC-BA4D-5AA31B67B7F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0" y="1182"/>
                  <a:ext cx="5760" cy="9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94" name="Line 57">
                  <a:extLst>
                    <a:ext uri="{FF2B5EF4-FFF2-40B4-BE49-F238E27FC236}">
                      <a16:creationId xmlns:a16="http://schemas.microsoft.com/office/drawing/2014/main" xmlns="" id="{04569657-11EB-4D22-896B-81FDE9518C4B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0" y="965"/>
                  <a:ext cx="5734" cy="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95" name="Line 58">
                  <a:extLst>
                    <a:ext uri="{FF2B5EF4-FFF2-40B4-BE49-F238E27FC236}">
                      <a16:creationId xmlns:a16="http://schemas.microsoft.com/office/drawing/2014/main" xmlns="" id="{CD9B36D0-95C9-46C8-8BFE-0B9F34D94C6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V="1">
                  <a:off x="0" y="780"/>
                  <a:ext cx="5760" cy="11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96" name="Line 59">
                  <a:extLst>
                    <a:ext uri="{FF2B5EF4-FFF2-40B4-BE49-F238E27FC236}">
                      <a16:creationId xmlns:a16="http://schemas.microsoft.com/office/drawing/2014/main" xmlns="" id="{7FDD55DC-D0F4-403A-A473-6C821D4F5DAF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0" y="661"/>
                  <a:ext cx="5760" cy="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97" name="Line 60">
                  <a:extLst>
                    <a:ext uri="{FF2B5EF4-FFF2-40B4-BE49-F238E27FC236}">
                      <a16:creationId xmlns:a16="http://schemas.microsoft.com/office/drawing/2014/main" xmlns="" id="{6FCC7DFC-20F5-4241-91BE-071FE3E9DE31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V="1">
                  <a:off x="0" y="558"/>
                  <a:ext cx="5760" cy="1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98" name="Line 61">
                  <a:extLst>
                    <a:ext uri="{FF2B5EF4-FFF2-40B4-BE49-F238E27FC236}">
                      <a16:creationId xmlns:a16="http://schemas.microsoft.com/office/drawing/2014/main" xmlns="" id="{F66D151B-7E86-4036-820E-1C8E153AED06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25" y="521"/>
                  <a:ext cx="5735" cy="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99" name="Line 62">
                  <a:extLst>
                    <a:ext uri="{FF2B5EF4-FFF2-40B4-BE49-F238E27FC236}">
                      <a16:creationId xmlns:a16="http://schemas.microsoft.com/office/drawing/2014/main" xmlns="" id="{5CB137B8-DB74-45AF-92AC-1459C258EFD8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0" y="482"/>
                  <a:ext cx="5760" cy="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55" name="Line 50">
                <a:extLst>
                  <a:ext uri="{FF2B5EF4-FFF2-40B4-BE49-F238E27FC236}">
                    <a16:creationId xmlns:a16="http://schemas.microsoft.com/office/drawing/2014/main" xmlns="" id="{B7A5054E-68A6-43F0-B3CC-4AF844A5803B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49274" y="7312460"/>
                <a:ext cx="6698974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00"/>
              </a:p>
            </p:txBody>
          </p:sp>
          <p:sp>
            <p:nvSpPr>
              <p:cNvPr id="56" name="Line 50">
                <a:extLst>
                  <a:ext uri="{FF2B5EF4-FFF2-40B4-BE49-F238E27FC236}">
                    <a16:creationId xmlns:a16="http://schemas.microsoft.com/office/drawing/2014/main" xmlns="" id="{3FB46B70-96B7-4B76-B5D0-FCC6FB5AF59F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29396" y="8524151"/>
                <a:ext cx="6698974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0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4020EAEE-9FF5-4175-98F1-F3F5F514902E}"/>
                </a:ext>
              </a:extLst>
            </p:cNvPr>
            <p:cNvGrpSpPr/>
            <p:nvPr/>
          </p:nvGrpSpPr>
          <p:grpSpPr>
            <a:xfrm>
              <a:off x="-47867" y="-25457"/>
              <a:ext cx="6918567" cy="1537590"/>
              <a:chOff x="-47867" y="-25457"/>
              <a:chExt cx="6918567" cy="1537590"/>
            </a:xfrm>
          </p:grpSpPr>
          <p:sp>
            <p:nvSpPr>
              <p:cNvPr id="48" name="Freeform 68">
                <a:extLst>
                  <a:ext uri="{FF2B5EF4-FFF2-40B4-BE49-F238E27FC236}">
                    <a16:creationId xmlns:a16="http://schemas.microsoft.com/office/drawing/2014/main" xmlns="" id="{A3BDF4A0-2604-40CC-9709-69566B6DA2B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11664" y="-25457"/>
                <a:ext cx="6870700" cy="1537590"/>
              </a:xfrm>
              <a:custGeom>
                <a:avLst/>
                <a:gdLst>
                  <a:gd name="T0" fmla="*/ 0 w 5768"/>
                  <a:gd name="T1" fmla="*/ 0 h 848"/>
                  <a:gd name="T2" fmla="*/ 0 w 5768"/>
                  <a:gd name="T3" fmla="*/ 767 h 848"/>
                  <a:gd name="T4" fmla="*/ 2104 w 5768"/>
                  <a:gd name="T5" fmla="*/ 448 h 848"/>
                  <a:gd name="T6" fmla="*/ 5768 w 5768"/>
                  <a:gd name="T7" fmla="*/ 848 h 848"/>
                  <a:gd name="T8" fmla="*/ 5760 w 5768"/>
                  <a:gd name="T9" fmla="*/ 8 h 848"/>
                  <a:gd name="T10" fmla="*/ 0 w 5768"/>
                  <a:gd name="T11" fmla="*/ 0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68" h="848">
                    <a:moveTo>
                      <a:pt x="0" y="0"/>
                    </a:moveTo>
                    <a:lnTo>
                      <a:pt x="0" y="767"/>
                    </a:lnTo>
                    <a:cubicBezTo>
                      <a:pt x="72" y="760"/>
                      <a:pt x="879" y="496"/>
                      <a:pt x="2104" y="448"/>
                    </a:cubicBezTo>
                    <a:cubicBezTo>
                      <a:pt x="3330" y="401"/>
                      <a:pt x="4792" y="472"/>
                      <a:pt x="5768" y="848"/>
                    </a:cubicBezTo>
                    <a:lnTo>
                      <a:pt x="576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en-US" sz="1300"/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xmlns="" id="{70847E9E-FE21-4CFA-AC7A-85D10A1D91A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0" y="27123"/>
                <a:ext cx="6870700" cy="755700"/>
              </a:xfrm>
              <a:custGeom>
                <a:avLst/>
                <a:gdLst>
                  <a:gd name="T0" fmla="*/ 0 w 5768"/>
                  <a:gd name="T1" fmla="*/ 0 h 848"/>
                  <a:gd name="T2" fmla="*/ 0 w 5768"/>
                  <a:gd name="T3" fmla="*/ 767 h 848"/>
                  <a:gd name="T4" fmla="*/ 2104 w 5768"/>
                  <a:gd name="T5" fmla="*/ 448 h 848"/>
                  <a:gd name="T6" fmla="*/ 5768 w 5768"/>
                  <a:gd name="T7" fmla="*/ 848 h 848"/>
                  <a:gd name="T8" fmla="*/ 5760 w 5768"/>
                  <a:gd name="T9" fmla="*/ 8 h 848"/>
                  <a:gd name="T10" fmla="*/ 0 w 5768"/>
                  <a:gd name="T11" fmla="*/ 0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68" h="848">
                    <a:moveTo>
                      <a:pt x="0" y="0"/>
                    </a:moveTo>
                    <a:lnTo>
                      <a:pt x="0" y="767"/>
                    </a:lnTo>
                    <a:cubicBezTo>
                      <a:pt x="72" y="760"/>
                      <a:pt x="879" y="496"/>
                      <a:pt x="2104" y="448"/>
                    </a:cubicBezTo>
                    <a:cubicBezTo>
                      <a:pt x="3330" y="401"/>
                      <a:pt x="4792" y="472"/>
                      <a:pt x="5768" y="848"/>
                    </a:cubicBezTo>
                    <a:lnTo>
                      <a:pt x="576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999C8"/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en-US" sz="1300"/>
              </a:p>
            </p:txBody>
          </p:sp>
          <p:sp>
            <p:nvSpPr>
              <p:cNvPr id="53" name="Freeform 4">
                <a:extLst>
                  <a:ext uri="{FF2B5EF4-FFF2-40B4-BE49-F238E27FC236}">
                    <a16:creationId xmlns:a16="http://schemas.microsoft.com/office/drawing/2014/main" xmlns="" id="{3334ED8C-180E-47ED-9709-861C9587B46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47867" y="416562"/>
                <a:ext cx="6882363" cy="540233"/>
              </a:xfrm>
              <a:custGeom>
                <a:avLst/>
                <a:gdLst>
                  <a:gd name="T0" fmla="*/ 1 w 3341"/>
                  <a:gd name="T1" fmla="*/ 492 h 508"/>
                  <a:gd name="T2" fmla="*/ 1707 w 3341"/>
                  <a:gd name="T3" fmla="*/ 20 h 508"/>
                  <a:gd name="T4" fmla="*/ 3340 w 3341"/>
                  <a:gd name="T5" fmla="*/ 482 h 508"/>
                  <a:gd name="T6" fmla="*/ 1734 w 3341"/>
                  <a:gd name="T7" fmla="*/ 74 h 508"/>
                  <a:gd name="T8" fmla="*/ 1 w 3341"/>
                  <a:gd name="T9" fmla="*/ 49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1" h="508">
                    <a:moveTo>
                      <a:pt x="1" y="492"/>
                    </a:moveTo>
                    <a:cubicBezTo>
                      <a:pt x="0" y="477"/>
                      <a:pt x="710" y="0"/>
                      <a:pt x="1707" y="20"/>
                    </a:cubicBezTo>
                    <a:cubicBezTo>
                      <a:pt x="2704" y="40"/>
                      <a:pt x="3339" y="467"/>
                      <a:pt x="3340" y="482"/>
                    </a:cubicBezTo>
                    <a:cubicBezTo>
                      <a:pt x="3341" y="496"/>
                      <a:pt x="2608" y="93"/>
                      <a:pt x="1734" y="74"/>
                    </a:cubicBezTo>
                    <a:cubicBezTo>
                      <a:pt x="860" y="54"/>
                      <a:pt x="2" y="508"/>
                      <a:pt x="1" y="4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45882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0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96006AE0-BA88-494B-A464-7EF4400273EA}"/>
                </a:ext>
              </a:extLst>
            </p:cNvPr>
            <p:cNvGrpSpPr/>
            <p:nvPr/>
          </p:nvGrpSpPr>
          <p:grpSpPr>
            <a:xfrm>
              <a:off x="-66655" y="7712332"/>
              <a:ext cx="6943124" cy="2163421"/>
              <a:chOff x="-66655" y="7712332"/>
              <a:chExt cx="6943124" cy="2163421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1A2241EE-F2A7-41DB-AF91-62C1BBA99058}"/>
                  </a:ext>
                </a:extLst>
              </p:cNvPr>
              <p:cNvGrpSpPr/>
              <p:nvPr/>
            </p:nvGrpSpPr>
            <p:grpSpPr>
              <a:xfrm>
                <a:off x="-29362" y="7712332"/>
                <a:ext cx="6905831" cy="2163421"/>
                <a:chOff x="-42014" y="7330487"/>
                <a:chExt cx="6905831" cy="2562377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xmlns="" id="{E14CB324-1E31-4E07-B92C-3A1281287AEE}"/>
                    </a:ext>
                  </a:extLst>
                </p:cNvPr>
                <p:cNvGrpSpPr/>
                <p:nvPr/>
              </p:nvGrpSpPr>
              <p:grpSpPr>
                <a:xfrm>
                  <a:off x="-42014" y="7330487"/>
                  <a:ext cx="6905831" cy="2562377"/>
                  <a:chOff x="-61064" y="7976683"/>
                  <a:chExt cx="6905831" cy="1924309"/>
                </a:xfrm>
              </p:grpSpPr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xmlns="" id="{5D3FB74B-8EF5-422A-81B3-672CAE0B6BD0}"/>
                      </a:ext>
                    </a:extLst>
                  </p:cNvPr>
                  <p:cNvGrpSpPr/>
                  <p:nvPr/>
                </p:nvGrpSpPr>
                <p:grpSpPr>
                  <a:xfrm>
                    <a:off x="-61064" y="7976683"/>
                    <a:ext cx="6905831" cy="1924309"/>
                    <a:chOff x="13511" y="6024498"/>
                    <a:chExt cx="6771030" cy="1847552"/>
                  </a:xfrm>
                </p:grpSpPr>
                <p:grpSp>
                  <p:nvGrpSpPr>
                    <p:cNvPr id="41" name="Group 40">
                      <a:extLst>
                        <a:ext uri="{FF2B5EF4-FFF2-40B4-BE49-F238E27FC236}">
                          <a16:creationId xmlns:a16="http://schemas.microsoft.com/office/drawing/2014/main" xmlns="" id="{B552A639-6121-4263-8B92-73E9B4D2C3C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11" y="6024498"/>
                      <a:ext cx="6768002" cy="1689118"/>
                      <a:chOff x="79231" y="7837786"/>
                      <a:chExt cx="6768002" cy="1689118"/>
                    </a:xfrm>
                  </p:grpSpPr>
                  <p:sp>
                    <p:nvSpPr>
                      <p:cNvPr id="45" name="Freeform 15">
                        <a:extLst>
                          <a:ext uri="{FF2B5EF4-FFF2-40B4-BE49-F238E27FC236}">
                            <a16:creationId xmlns:a16="http://schemas.microsoft.com/office/drawing/2014/main" xmlns="" id="{A5E48B54-D034-41D3-BBE6-586D00653B7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207232" y="8504730"/>
                        <a:ext cx="6579688" cy="965227"/>
                      </a:xfrm>
                      <a:custGeom>
                        <a:avLst/>
                        <a:gdLst>
                          <a:gd name="T0" fmla="*/ 5760 w 5760"/>
                          <a:gd name="T1" fmla="*/ 885 h 891"/>
                          <a:gd name="T2" fmla="*/ 5760 w 5760"/>
                          <a:gd name="T3" fmla="*/ 0 h 891"/>
                          <a:gd name="T4" fmla="*/ 2832 w 5760"/>
                          <a:gd name="T5" fmla="*/ 626 h 891"/>
                          <a:gd name="T6" fmla="*/ 0 w 5760"/>
                          <a:gd name="T7" fmla="*/ 36 h 891"/>
                          <a:gd name="T8" fmla="*/ 0 w 5760"/>
                          <a:gd name="T9" fmla="*/ 891 h 891"/>
                          <a:gd name="T10" fmla="*/ 5760 w 5760"/>
                          <a:gd name="T11" fmla="*/ 885 h 89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760" h="891">
                            <a:moveTo>
                              <a:pt x="5760" y="885"/>
                            </a:moveTo>
                            <a:lnTo>
                              <a:pt x="5760" y="0"/>
                            </a:lnTo>
                            <a:cubicBezTo>
                              <a:pt x="4888" y="573"/>
                              <a:pt x="3696" y="609"/>
                              <a:pt x="2832" y="626"/>
                            </a:cubicBezTo>
                            <a:cubicBezTo>
                              <a:pt x="1968" y="643"/>
                              <a:pt x="640" y="474"/>
                              <a:pt x="0" y="36"/>
                            </a:cubicBezTo>
                            <a:lnTo>
                              <a:pt x="0" y="891"/>
                            </a:lnTo>
                            <a:lnTo>
                              <a:pt x="5760" y="885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1300"/>
                      </a:p>
                    </p:txBody>
                  </p:sp>
                  <p:sp>
                    <p:nvSpPr>
                      <p:cNvPr id="46" name="Freeform 22">
                        <a:extLst>
                          <a:ext uri="{FF2B5EF4-FFF2-40B4-BE49-F238E27FC236}">
                            <a16:creationId xmlns:a16="http://schemas.microsoft.com/office/drawing/2014/main" xmlns="" id="{21BCE46A-10E2-43B0-BF51-24A64A034D1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79231" y="8086420"/>
                        <a:ext cx="4036351" cy="1302940"/>
                      </a:xfrm>
                      <a:custGeom>
                        <a:avLst/>
                        <a:gdLst>
                          <a:gd name="T0" fmla="*/ 3048 w 3048"/>
                          <a:gd name="T1" fmla="*/ 1335 h 1424"/>
                          <a:gd name="T2" fmla="*/ 1440 w 3048"/>
                          <a:gd name="T3" fmla="*/ 1099 h 1424"/>
                          <a:gd name="T4" fmla="*/ 0 w 3048"/>
                          <a:gd name="T5" fmla="*/ 0 h 1424"/>
                          <a:gd name="T6" fmla="*/ 0 w 3048"/>
                          <a:gd name="T7" fmla="*/ 1424 h 1424"/>
                          <a:gd name="T8" fmla="*/ 3048 w 3048"/>
                          <a:gd name="T9" fmla="*/ 1335 h 142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048" h="1424">
                            <a:moveTo>
                              <a:pt x="3048" y="1335"/>
                            </a:moveTo>
                            <a:cubicBezTo>
                              <a:pt x="3048" y="1335"/>
                              <a:pt x="2352" y="1424"/>
                              <a:pt x="1440" y="1099"/>
                            </a:cubicBezTo>
                            <a:cubicBezTo>
                              <a:pt x="528" y="773"/>
                              <a:pt x="8" y="41"/>
                              <a:pt x="0" y="0"/>
                            </a:cubicBezTo>
                            <a:lnTo>
                              <a:pt x="0" y="1424"/>
                            </a:lnTo>
                            <a:lnTo>
                              <a:pt x="3048" y="1335"/>
                            </a:lnTo>
                            <a:close/>
                          </a:path>
                        </a:pathLst>
                      </a:custGeom>
                      <a:pattFill prst="dotDmnd">
                        <a:fgClr>
                          <a:srgbClr val="8BE1FF"/>
                        </a:fgClr>
                        <a:bgClr>
                          <a:srgbClr val="FFFFB3"/>
                        </a:bgClr>
                      </a:pattFill>
                      <a:ln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1300"/>
                      </a:p>
                    </p:txBody>
                  </p:sp>
                  <p:sp>
                    <p:nvSpPr>
                      <p:cNvPr id="47" name="Freeform 18">
                        <a:extLst>
                          <a:ext uri="{FF2B5EF4-FFF2-40B4-BE49-F238E27FC236}">
                            <a16:creationId xmlns:a16="http://schemas.microsoft.com/office/drawing/2014/main" xmlns="" id="{C5255486-9B25-4425-81DC-0163C7F3531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498090" y="7837786"/>
                        <a:ext cx="6349143" cy="1689118"/>
                      </a:xfrm>
                      <a:custGeom>
                        <a:avLst/>
                        <a:gdLst>
                          <a:gd name="T0" fmla="*/ 0 w 5776"/>
                          <a:gd name="T1" fmla="*/ 1845 h 1845"/>
                          <a:gd name="T2" fmla="*/ 0 w 5776"/>
                          <a:gd name="T3" fmla="*/ 1336 h 1845"/>
                          <a:gd name="T4" fmla="*/ 3664 w 5776"/>
                          <a:gd name="T5" fmla="*/ 1456 h 1845"/>
                          <a:gd name="T6" fmla="*/ 5776 w 5776"/>
                          <a:gd name="T7" fmla="*/ 0 h 1845"/>
                          <a:gd name="T8" fmla="*/ 5752 w 5776"/>
                          <a:gd name="T9" fmla="*/ 1845 h 1845"/>
                          <a:gd name="T10" fmla="*/ 0 w 5776"/>
                          <a:gd name="T11" fmla="*/ 1845 h 184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776" h="1845">
                            <a:moveTo>
                              <a:pt x="0" y="1845"/>
                            </a:moveTo>
                            <a:lnTo>
                              <a:pt x="0" y="1336"/>
                            </a:lnTo>
                            <a:cubicBezTo>
                              <a:pt x="1039" y="1531"/>
                              <a:pt x="2448" y="1744"/>
                              <a:pt x="3664" y="1456"/>
                            </a:cubicBezTo>
                            <a:cubicBezTo>
                              <a:pt x="4880" y="1168"/>
                              <a:pt x="5624" y="520"/>
                              <a:pt x="5776" y="0"/>
                            </a:cubicBezTo>
                            <a:lnTo>
                              <a:pt x="5752" y="1845"/>
                            </a:lnTo>
                            <a:lnTo>
                              <a:pt x="0" y="1845"/>
                            </a:ln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FFFF00">
                              <a:tint val="66000"/>
                              <a:satMod val="160000"/>
                            </a:srgbClr>
                          </a:gs>
                          <a:gs pos="50000">
                            <a:srgbClr val="FFFF00">
                              <a:tint val="44500"/>
                              <a:satMod val="160000"/>
                            </a:srgbClr>
                          </a:gs>
                          <a:gs pos="100000">
                            <a:srgbClr val="FFFF00">
                              <a:tint val="23500"/>
                              <a:satMod val="160000"/>
                            </a:srgbClr>
                          </a:gs>
                        </a:gsLst>
                        <a:lin ang="10800000" scaled="1"/>
                        <a:tileRect/>
                      </a:gradFill>
                      <a:ln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1300"/>
                      </a:p>
                    </p:txBody>
                  </p:sp>
                </p:grpSp>
                <p:grpSp>
                  <p:nvGrpSpPr>
                    <p:cNvPr id="42" name="Group 41">
                      <a:extLst>
                        <a:ext uri="{FF2B5EF4-FFF2-40B4-BE49-F238E27FC236}">
                          <a16:creationId xmlns:a16="http://schemas.microsoft.com/office/drawing/2014/main" xmlns="" id="{C4615E2A-B694-4207-9CBE-A250E548BE5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48" y="6716149"/>
                      <a:ext cx="6757993" cy="1155901"/>
                      <a:chOff x="22847" y="7503609"/>
                      <a:chExt cx="6811661" cy="442419"/>
                    </a:xfrm>
                  </p:grpSpPr>
                  <p:sp>
                    <p:nvSpPr>
                      <p:cNvPr id="43" name="Freeform 99">
                        <a:extLst>
                          <a:ext uri="{FF2B5EF4-FFF2-40B4-BE49-F238E27FC236}">
                            <a16:creationId xmlns:a16="http://schemas.microsoft.com/office/drawing/2014/main" xmlns="" id="{14A28A48-A817-43E5-BB74-8AB74DB3618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22847" y="7594773"/>
                        <a:ext cx="4029856" cy="351255"/>
                      </a:xfrm>
                      <a:custGeom>
                        <a:avLst/>
                        <a:gdLst>
                          <a:gd name="T0" fmla="*/ 2147483646 w 2649"/>
                          <a:gd name="T1" fmla="*/ 2147483646 h 280"/>
                          <a:gd name="T2" fmla="*/ 2147483646 w 2649"/>
                          <a:gd name="T3" fmla="*/ 2147483646 h 280"/>
                          <a:gd name="T4" fmla="*/ 2147483646 w 2649"/>
                          <a:gd name="T5" fmla="*/ 0 h 280"/>
                          <a:gd name="T6" fmla="*/ 0 w 2649"/>
                          <a:gd name="T7" fmla="*/ 2147483646 h 280"/>
                          <a:gd name="T8" fmla="*/ 2147483646 w 2649"/>
                          <a:gd name="T9" fmla="*/ 2147483646 h 28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649" h="280">
                            <a:moveTo>
                              <a:pt x="2649" y="280"/>
                            </a:moveTo>
                            <a:cubicBezTo>
                              <a:pt x="2211" y="248"/>
                              <a:pt x="2061" y="246"/>
                              <a:pt x="1337" y="184"/>
                            </a:cubicBezTo>
                            <a:cubicBezTo>
                              <a:pt x="610" y="123"/>
                              <a:pt x="9" y="0"/>
                              <a:pt x="1" y="0"/>
                            </a:cubicBezTo>
                            <a:lnTo>
                              <a:pt x="0" y="279"/>
                            </a:lnTo>
                            <a:lnTo>
                              <a:pt x="2649" y="280"/>
                            </a:lnTo>
                            <a:close/>
                          </a:path>
                        </a:pathLst>
                      </a:custGeom>
                      <a:solidFill>
                        <a:srgbClr val="0000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00"/>
                      </a:p>
                    </p:txBody>
                  </p:sp>
                  <p:sp>
                    <p:nvSpPr>
                      <p:cNvPr id="44" name="Freeform 100">
                        <a:extLst>
                          <a:ext uri="{FF2B5EF4-FFF2-40B4-BE49-F238E27FC236}">
                            <a16:creationId xmlns:a16="http://schemas.microsoft.com/office/drawing/2014/main" xmlns="" id="{34362656-B8DA-428A-A389-1FD5811C4F9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2351325" y="7503609"/>
                        <a:ext cx="4483183" cy="441371"/>
                      </a:xfrm>
                      <a:custGeom>
                        <a:avLst/>
                        <a:gdLst>
                          <a:gd name="T0" fmla="*/ 0 w 2653"/>
                          <a:gd name="T1" fmla="*/ 2147483646 h 328"/>
                          <a:gd name="T2" fmla="*/ 2147483646 w 2653"/>
                          <a:gd name="T3" fmla="*/ 2147483646 h 328"/>
                          <a:gd name="T4" fmla="*/ 2147483646 w 2653"/>
                          <a:gd name="T5" fmla="*/ 0 h 328"/>
                          <a:gd name="T6" fmla="*/ 2147483646 w 2653"/>
                          <a:gd name="T7" fmla="*/ 2147483646 h 328"/>
                          <a:gd name="T8" fmla="*/ 0 w 2653"/>
                          <a:gd name="T9" fmla="*/ 2147483646 h 32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653" h="328">
                            <a:moveTo>
                              <a:pt x="0" y="328"/>
                            </a:moveTo>
                            <a:cubicBezTo>
                              <a:pt x="428" y="297"/>
                              <a:pt x="612" y="285"/>
                              <a:pt x="1321" y="224"/>
                            </a:cubicBezTo>
                            <a:cubicBezTo>
                              <a:pt x="2031" y="163"/>
                              <a:pt x="2595" y="29"/>
                              <a:pt x="2653" y="0"/>
                            </a:cubicBezTo>
                            <a:lnTo>
                              <a:pt x="2653" y="328"/>
                            </a:lnTo>
                            <a:lnTo>
                              <a:pt x="0" y="328"/>
                            </a:lnTo>
                            <a:close/>
                          </a:path>
                        </a:pathLst>
                      </a:cu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00"/>
                      </a:p>
                    </p:txBody>
                  </p:sp>
                </p:grpSp>
              </p:grpSp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xmlns="" id="{F352A3FA-4B72-4560-8834-2AA58FD612E2}"/>
                      </a:ext>
                    </a:extLst>
                  </p:cNvPr>
                  <p:cNvGrpSpPr/>
                  <p:nvPr/>
                </p:nvGrpSpPr>
                <p:grpSpPr>
                  <a:xfrm>
                    <a:off x="171534" y="9295091"/>
                    <a:ext cx="1146073" cy="413048"/>
                    <a:chOff x="1203671" y="7868840"/>
                    <a:chExt cx="1146073" cy="413048"/>
                  </a:xfrm>
                  <a:solidFill>
                    <a:srgbClr val="FFFFB3"/>
                  </a:solidFill>
                </p:grpSpPr>
                <p:sp>
                  <p:nvSpPr>
                    <p:cNvPr id="38" name="Star: 5 Points 37">
                      <a:extLst>
                        <a:ext uri="{FF2B5EF4-FFF2-40B4-BE49-F238E27FC236}">
                          <a16:creationId xmlns:a16="http://schemas.microsoft.com/office/drawing/2014/main" xmlns="" id="{69D77885-A8E1-4232-B28C-236CA3CF71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3671" y="7868840"/>
                      <a:ext cx="354323" cy="272667"/>
                    </a:xfrm>
                    <a:prstGeom prst="star5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 sz="1300"/>
                    </a:p>
                  </p:txBody>
                </p:sp>
                <p:sp>
                  <p:nvSpPr>
                    <p:cNvPr id="39" name="Star: 5 Points 38">
                      <a:extLst>
                        <a:ext uri="{FF2B5EF4-FFF2-40B4-BE49-F238E27FC236}">
                          <a16:creationId xmlns:a16="http://schemas.microsoft.com/office/drawing/2014/main" xmlns="" id="{DC02A985-58D8-471B-947B-9D4B1EB146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37925" y="8055791"/>
                      <a:ext cx="295021" cy="194619"/>
                    </a:xfrm>
                    <a:prstGeom prst="star5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 sz="1300"/>
                    </a:p>
                  </p:txBody>
                </p:sp>
                <p:sp>
                  <p:nvSpPr>
                    <p:cNvPr id="40" name="Star: 5 Points 39">
                      <a:extLst>
                        <a:ext uri="{FF2B5EF4-FFF2-40B4-BE49-F238E27FC236}">
                          <a16:creationId xmlns:a16="http://schemas.microsoft.com/office/drawing/2014/main" xmlns="" id="{DE70A36E-4D39-4FCA-BC01-6A654C1C44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89586" y="8141507"/>
                      <a:ext cx="160158" cy="140381"/>
                    </a:xfrm>
                    <a:prstGeom prst="star5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 sz="1300"/>
                    </a:p>
                  </p:txBody>
                </p:sp>
              </p:grpSp>
            </p:grpSp>
            <p:pic>
              <p:nvPicPr>
                <p:cNvPr id="26" name="Picture 83" descr="water">
                  <a:extLst>
                    <a:ext uri="{FF2B5EF4-FFF2-40B4-BE49-F238E27FC236}">
                      <a16:creationId xmlns:a16="http://schemas.microsoft.com/office/drawing/2014/main" xmlns="" id="{EEBCC2A4-B19E-49D6-8CC3-69706824224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22409" t="16374" b="27486"/>
                <a:stretch>
                  <a:fillRect/>
                </a:stretch>
              </p:blipFill>
              <p:spPr bwMode="gray">
                <a:xfrm rot="393398">
                  <a:off x="5676708" y="9166047"/>
                  <a:ext cx="656570" cy="484624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4" name="Freeform 4">
                <a:extLst>
                  <a:ext uri="{FF2B5EF4-FFF2-40B4-BE49-F238E27FC236}">
                    <a16:creationId xmlns:a16="http://schemas.microsoft.com/office/drawing/2014/main" xmlns="" id="{33080C93-FF41-4BEB-A2FF-EC30948E1607}"/>
                  </a:ext>
                </a:extLst>
              </p:cNvPr>
              <p:cNvSpPr>
                <a:spLocks/>
              </p:cNvSpPr>
              <p:nvPr/>
            </p:nvSpPr>
            <p:spPr bwMode="gray">
              <a:xfrm rot="11067629">
                <a:off x="-66655" y="8792832"/>
                <a:ext cx="5839203" cy="816002"/>
              </a:xfrm>
              <a:custGeom>
                <a:avLst/>
                <a:gdLst>
                  <a:gd name="T0" fmla="*/ 1 w 3341"/>
                  <a:gd name="T1" fmla="*/ 492 h 508"/>
                  <a:gd name="T2" fmla="*/ 1707 w 3341"/>
                  <a:gd name="T3" fmla="*/ 20 h 508"/>
                  <a:gd name="T4" fmla="*/ 3340 w 3341"/>
                  <a:gd name="T5" fmla="*/ 482 h 508"/>
                  <a:gd name="T6" fmla="*/ 1734 w 3341"/>
                  <a:gd name="T7" fmla="*/ 74 h 508"/>
                  <a:gd name="T8" fmla="*/ 1 w 3341"/>
                  <a:gd name="T9" fmla="*/ 49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1" h="508">
                    <a:moveTo>
                      <a:pt x="1" y="492"/>
                    </a:moveTo>
                    <a:cubicBezTo>
                      <a:pt x="0" y="477"/>
                      <a:pt x="710" y="0"/>
                      <a:pt x="1707" y="20"/>
                    </a:cubicBezTo>
                    <a:cubicBezTo>
                      <a:pt x="2704" y="40"/>
                      <a:pt x="3339" y="467"/>
                      <a:pt x="3340" y="482"/>
                    </a:cubicBezTo>
                    <a:cubicBezTo>
                      <a:pt x="3341" y="496"/>
                      <a:pt x="2608" y="93"/>
                      <a:pt x="1734" y="74"/>
                    </a:cubicBezTo>
                    <a:cubicBezTo>
                      <a:pt x="860" y="54"/>
                      <a:pt x="2" y="508"/>
                      <a:pt x="1" y="492"/>
                    </a:cubicBezTo>
                    <a:close/>
                  </a:path>
                </a:pathLst>
              </a:custGeom>
              <a:solidFill>
                <a:srgbClr val="4CFE4C"/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en-US" sz="1300"/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5721ABFF-027B-40AF-B37D-27999765BBA8}"/>
              </a:ext>
            </a:extLst>
          </p:cNvPr>
          <p:cNvGrpSpPr/>
          <p:nvPr/>
        </p:nvGrpSpPr>
        <p:grpSpPr>
          <a:xfrm>
            <a:off x="5246269" y="4861557"/>
            <a:ext cx="8872474" cy="2923469"/>
            <a:chOff x="-9249" y="3668931"/>
            <a:chExt cx="9262590" cy="3010634"/>
          </a:xfrm>
        </p:grpSpPr>
        <p:sp>
          <p:nvSpPr>
            <p:cNvPr id="108" name="Flowchart: Terminator 107">
              <a:extLst>
                <a:ext uri="{FF2B5EF4-FFF2-40B4-BE49-F238E27FC236}">
                  <a16:creationId xmlns:a16="http://schemas.microsoft.com/office/drawing/2014/main" xmlns="" id="{33F18AAA-38FA-461F-91BC-2A56C76C82EE}"/>
                </a:ext>
              </a:extLst>
            </p:cNvPr>
            <p:cNvSpPr/>
            <p:nvPr/>
          </p:nvSpPr>
          <p:spPr>
            <a:xfrm>
              <a:off x="238125" y="3668931"/>
              <a:ext cx="8733575" cy="3010634"/>
            </a:xfrm>
            <a:prstGeom prst="flowChartTerminator">
              <a:avLst/>
            </a:prstGeom>
            <a:solidFill>
              <a:srgbClr val="FFFFB3"/>
            </a:solidFill>
            <a:ln>
              <a:solidFill>
                <a:srgbClr val="0000CC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00DF5648-67DE-4A0B-8E09-06A94CC15F5C}"/>
                </a:ext>
              </a:extLst>
            </p:cNvPr>
            <p:cNvSpPr/>
            <p:nvPr/>
          </p:nvSpPr>
          <p:spPr>
            <a:xfrm>
              <a:off x="-9249" y="4495531"/>
              <a:ext cx="9262590" cy="1167236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66029" tIns="33015" rIns="66029" bIns="33015">
              <a:spAutoFit/>
            </a:bodyPr>
            <a:lstStyle/>
            <a:p>
              <a:pPr lvl="1" algn="ctr"/>
              <a:r>
                <a:rPr lang="en-US" sz="6932" b="1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BÀI TẬP RÈN LUYỆN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85541B90-BC02-4777-B9FE-CAC6B84668AC}"/>
              </a:ext>
            </a:extLst>
          </p:cNvPr>
          <p:cNvGrpSpPr/>
          <p:nvPr/>
        </p:nvGrpSpPr>
        <p:grpSpPr>
          <a:xfrm>
            <a:off x="11735208" y="1487744"/>
            <a:ext cx="4306154" cy="1852416"/>
            <a:chOff x="4499242" y="2559859"/>
            <a:chExt cx="4495493" cy="2565295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xmlns="" id="{8E8F4307-7D5B-46AB-AEEF-7BEAA67B9935}"/>
                </a:ext>
              </a:extLst>
            </p:cNvPr>
            <p:cNvGrpSpPr/>
            <p:nvPr/>
          </p:nvGrpSpPr>
          <p:grpSpPr>
            <a:xfrm>
              <a:off x="4499242" y="2559859"/>
              <a:ext cx="4495493" cy="2429481"/>
              <a:chOff x="4539445" y="2618851"/>
              <a:chExt cx="4495493" cy="2429481"/>
            </a:xfrm>
          </p:grpSpPr>
          <p:sp>
            <p:nvSpPr>
              <p:cNvPr id="114" name="Rectangle: Diagonal Corners Rounded 113">
                <a:extLst>
                  <a:ext uri="{FF2B5EF4-FFF2-40B4-BE49-F238E27FC236}">
                    <a16:creationId xmlns:a16="http://schemas.microsoft.com/office/drawing/2014/main" xmlns="" id="{D2E90618-30FD-4060-8DAF-9A97DB178966}"/>
                  </a:ext>
                </a:extLst>
              </p:cNvPr>
              <p:cNvSpPr/>
              <p:nvPr/>
            </p:nvSpPr>
            <p:spPr>
              <a:xfrm>
                <a:off x="4665644" y="2754233"/>
                <a:ext cx="4217887" cy="2179974"/>
              </a:xfrm>
              <a:prstGeom prst="round2DiagRect">
                <a:avLst/>
              </a:prstGeom>
              <a:solidFill>
                <a:srgbClr val="FFFF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15" name="Half Frame 114">
                <a:extLst>
                  <a:ext uri="{FF2B5EF4-FFF2-40B4-BE49-F238E27FC236}">
                    <a16:creationId xmlns:a16="http://schemas.microsoft.com/office/drawing/2014/main" xmlns="" id="{CF1D3E71-FDB3-4A66-97C0-83794507B992}"/>
                  </a:ext>
                </a:extLst>
              </p:cNvPr>
              <p:cNvSpPr/>
              <p:nvPr/>
            </p:nvSpPr>
            <p:spPr>
              <a:xfrm rot="5400000">
                <a:off x="8076852" y="2660818"/>
                <a:ext cx="1000053" cy="916119"/>
              </a:xfrm>
              <a:prstGeom prst="halfFrame">
                <a:avLst>
                  <a:gd name="adj1" fmla="val 3701"/>
                  <a:gd name="adj2" fmla="val 3701"/>
                </a:avLst>
              </a:prstGeom>
              <a:solidFill>
                <a:schemeClr val="accent4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Half Frame 115">
                <a:extLst>
                  <a:ext uri="{FF2B5EF4-FFF2-40B4-BE49-F238E27FC236}">
                    <a16:creationId xmlns:a16="http://schemas.microsoft.com/office/drawing/2014/main" xmlns="" id="{CF967F32-862F-40D4-A051-6CDCBC124602}"/>
                  </a:ext>
                </a:extLst>
              </p:cNvPr>
              <p:cNvSpPr/>
              <p:nvPr/>
            </p:nvSpPr>
            <p:spPr>
              <a:xfrm rot="16200000">
                <a:off x="4497478" y="4090246"/>
                <a:ext cx="1000053" cy="916119"/>
              </a:xfrm>
              <a:prstGeom prst="halfFrame">
                <a:avLst>
                  <a:gd name="adj1" fmla="val 3701"/>
                  <a:gd name="adj2" fmla="val 3701"/>
                </a:avLst>
              </a:prstGeom>
              <a:solidFill>
                <a:schemeClr val="accent4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7382FDB3-3A71-40C5-82C8-DED2B2F17F54}"/>
                </a:ext>
              </a:extLst>
            </p:cNvPr>
            <p:cNvSpPr/>
            <p:nvPr/>
          </p:nvSpPr>
          <p:spPr>
            <a:xfrm>
              <a:off x="4828952" y="2632134"/>
              <a:ext cx="3826556" cy="249302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66029" tIns="33015" rIns="66029" bIns="33015">
              <a:spAutoFit/>
            </a:bodyPr>
            <a:lstStyle/>
            <a:p>
              <a:pPr algn="ctr"/>
              <a:r>
                <a:rPr lang="en-US" sz="4766" b="1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Chu Van An" panose="02020603050405020304" pitchFamily="18" charset="0"/>
                  <a:cs typeface="Chu Van An" panose="02020603050405020304" pitchFamily="18" charset="0"/>
                </a:rPr>
                <a:t>HÌNH HỌC</a:t>
              </a:r>
              <a:r>
                <a:rPr lang="ja-JP" altLang="en-US" sz="6499" b="1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⓬</a:t>
              </a:r>
              <a:endParaRPr lang="en-US" sz="6499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6FA2D539-AE56-44BD-A9A3-2FC2F4EA34AB}"/>
              </a:ext>
            </a:extLst>
          </p:cNvPr>
          <p:cNvGrpSpPr/>
          <p:nvPr/>
        </p:nvGrpSpPr>
        <p:grpSpPr>
          <a:xfrm>
            <a:off x="11892450" y="3563646"/>
            <a:ext cx="3723713" cy="826410"/>
            <a:chOff x="1102668" y="3431281"/>
            <a:chExt cx="5068630" cy="1144443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xmlns="" id="{56F56A96-59F8-4113-B9E5-CAE6E33A83A4}"/>
                </a:ext>
              </a:extLst>
            </p:cNvPr>
            <p:cNvGrpSpPr/>
            <p:nvPr/>
          </p:nvGrpSpPr>
          <p:grpSpPr>
            <a:xfrm>
              <a:off x="1825652" y="3431281"/>
              <a:ext cx="4345646" cy="1144443"/>
              <a:chOff x="1160020" y="4005859"/>
              <a:chExt cx="4345646" cy="1144443"/>
            </a:xfrm>
          </p:grpSpPr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xmlns="" id="{67AF8395-DD9C-4228-AF54-439995314A01}"/>
                  </a:ext>
                </a:extLst>
              </p:cNvPr>
              <p:cNvSpPr/>
              <p:nvPr/>
            </p:nvSpPr>
            <p:spPr>
              <a:xfrm>
                <a:off x="1160020" y="4111134"/>
                <a:ext cx="3840395" cy="1039168"/>
              </a:xfrm>
              <a:custGeom>
                <a:avLst/>
                <a:gdLst>
                  <a:gd name="connsiteX0" fmla="*/ 1799307 w 1871547"/>
                  <a:gd name="connsiteY0" fmla="*/ 13728 h 574475"/>
                  <a:gd name="connsiteX1" fmla="*/ 1871547 w 1871547"/>
                  <a:gd name="connsiteY1" fmla="*/ 14788 h 574475"/>
                  <a:gd name="connsiteX2" fmla="*/ 1871547 w 1871547"/>
                  <a:gd name="connsiteY2" fmla="*/ 498798 h 574475"/>
                  <a:gd name="connsiteX3" fmla="*/ 1819449 w 1871547"/>
                  <a:gd name="connsiteY3" fmla="*/ 496957 h 574475"/>
                  <a:gd name="connsiteX4" fmla="*/ 1557601 w 1871547"/>
                  <a:gd name="connsiteY4" fmla="*/ 574475 h 574475"/>
                  <a:gd name="connsiteX5" fmla="*/ 1557601 w 1871547"/>
                  <a:gd name="connsiteY5" fmla="*/ 90527 h 574475"/>
                  <a:gd name="connsiteX6" fmla="*/ 1799307 w 1871547"/>
                  <a:gd name="connsiteY6" fmla="*/ 13728 h 574475"/>
                  <a:gd name="connsiteX7" fmla="*/ 0 w 1871547"/>
                  <a:gd name="connsiteY7" fmla="*/ 0 h 574475"/>
                  <a:gd name="connsiteX8" fmla="*/ 1347884 w 1871547"/>
                  <a:gd name="connsiteY8" fmla="*/ 0 h 574475"/>
                  <a:gd name="connsiteX9" fmla="*/ 1347884 w 1871547"/>
                  <a:gd name="connsiteY9" fmla="*/ 1060 h 574475"/>
                  <a:gd name="connsiteX10" fmla="*/ 1395804 w 1871547"/>
                  <a:gd name="connsiteY10" fmla="*/ 0 h 574475"/>
                  <a:gd name="connsiteX11" fmla="*/ 1556138 w 1871547"/>
                  <a:gd name="connsiteY11" fmla="*/ 76799 h 574475"/>
                  <a:gd name="connsiteX12" fmla="*/ 1556138 w 1871547"/>
                  <a:gd name="connsiteY12" fmla="*/ 560747 h 574475"/>
                  <a:gd name="connsiteX13" fmla="*/ 1382443 w 1871547"/>
                  <a:gd name="connsiteY13" fmla="*/ 483229 h 574475"/>
                  <a:gd name="connsiteX14" fmla="*/ 1347884 w 1871547"/>
                  <a:gd name="connsiteY14" fmla="*/ 485070 h 574475"/>
                  <a:gd name="connsiteX15" fmla="*/ 1347884 w 1871547"/>
                  <a:gd name="connsiteY15" fmla="*/ 486664 h 574475"/>
                  <a:gd name="connsiteX16" fmla="*/ 0 w 1871547"/>
                  <a:gd name="connsiteY16" fmla="*/ 486664 h 57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71547" h="574475">
                    <a:moveTo>
                      <a:pt x="1799307" y="13728"/>
                    </a:moveTo>
                    <a:lnTo>
                      <a:pt x="1871547" y="14788"/>
                    </a:lnTo>
                    <a:lnTo>
                      <a:pt x="1871547" y="498798"/>
                    </a:lnTo>
                    <a:lnTo>
                      <a:pt x="1819449" y="496957"/>
                    </a:lnTo>
                    <a:cubicBezTo>
                      <a:pt x="1732166" y="498530"/>
                      <a:pt x="1644884" y="519863"/>
                      <a:pt x="1557601" y="574475"/>
                    </a:cubicBezTo>
                    <a:lnTo>
                      <a:pt x="1557601" y="90527"/>
                    </a:lnTo>
                    <a:cubicBezTo>
                      <a:pt x="1638170" y="40116"/>
                      <a:pt x="1718739" y="18061"/>
                      <a:pt x="1799307" y="13728"/>
                    </a:cubicBezTo>
                    <a:close/>
                    <a:moveTo>
                      <a:pt x="0" y="0"/>
                    </a:moveTo>
                    <a:lnTo>
                      <a:pt x="1347884" y="0"/>
                    </a:lnTo>
                    <a:lnTo>
                      <a:pt x="1347884" y="1060"/>
                    </a:lnTo>
                    <a:lnTo>
                      <a:pt x="1395804" y="0"/>
                    </a:lnTo>
                    <a:cubicBezTo>
                      <a:pt x="1449248" y="4333"/>
                      <a:pt x="1502694" y="26388"/>
                      <a:pt x="1556138" y="76799"/>
                    </a:cubicBezTo>
                    <a:lnTo>
                      <a:pt x="1556138" y="560747"/>
                    </a:lnTo>
                    <a:cubicBezTo>
                      <a:pt x="1498240" y="506135"/>
                      <a:pt x="1440341" y="484802"/>
                      <a:pt x="1382443" y="483229"/>
                    </a:cubicBezTo>
                    <a:lnTo>
                      <a:pt x="1347884" y="485070"/>
                    </a:lnTo>
                    <a:lnTo>
                      <a:pt x="1347884" y="486664"/>
                    </a:lnTo>
                    <a:lnTo>
                      <a:pt x="0" y="486664"/>
                    </a:lnTo>
                    <a:close/>
                  </a:path>
                </a:pathLst>
              </a:custGeom>
              <a:gradFill flip="none" rotWithShape="1">
                <a:gsLst>
                  <a:gs pos="90000">
                    <a:srgbClr val="8BE1FF"/>
                  </a:gs>
                  <a:gs pos="0">
                    <a:srgbClr val="FEFFFB"/>
                  </a:gs>
                  <a:gs pos="35000">
                    <a:srgbClr val="F5FFE5"/>
                  </a:gs>
                  <a:gs pos="72570">
                    <a:srgbClr val="FFFFB3"/>
                  </a:gs>
                  <a:gs pos="100000">
                    <a:srgbClr val="0000CC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1300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xmlns="" id="{63E4F058-B15D-4234-9E3A-312C9FEA228B}"/>
                  </a:ext>
                </a:extLst>
              </p:cNvPr>
              <p:cNvSpPr/>
              <p:nvPr/>
            </p:nvSpPr>
            <p:spPr>
              <a:xfrm>
                <a:off x="4543176" y="4049876"/>
                <a:ext cx="962490" cy="1013026"/>
              </a:xfrm>
              <a:prstGeom prst="ellipse">
                <a:avLst/>
              </a:prstGeom>
              <a:solidFill>
                <a:srgbClr val="FF00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bliqueBottom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>
                  <a:solidFill>
                    <a:srgbClr val="FF0000"/>
                  </a:solidFill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16E644C3-C8BE-4560-9ED1-821B69E922A0}"/>
                  </a:ext>
                </a:extLst>
              </p:cNvPr>
              <p:cNvSpPr/>
              <p:nvPr/>
            </p:nvSpPr>
            <p:spPr>
              <a:xfrm>
                <a:off x="4542163" y="4005859"/>
                <a:ext cx="939359" cy="1015722"/>
              </a:xfrm>
              <a:prstGeom prst="rect">
                <a:avLst/>
              </a:prstGeom>
              <a:noFill/>
            </p:spPr>
            <p:txBody>
              <a:bodyPr wrap="square" lIns="66029" tIns="33015" rIns="66029" bIns="33015">
                <a:spAutoFit/>
              </a:bodyPr>
              <a:lstStyle/>
              <a:p>
                <a:pPr algn="ctr"/>
                <a:r>
                  <a:rPr lang="en-US" sz="4333" b="1">
                    <a:ln w="0"/>
                    <a:solidFill>
                      <a:srgbClr val="FFFFD5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Chu Van An" panose="02020603050405020304" pitchFamily="18" charset="0"/>
                  </a:rPr>
                  <a:t>①</a:t>
                </a:r>
                <a:endParaRPr lang="en-US" sz="4333" b="1">
                  <a:ln w="0"/>
                  <a:solidFill>
                    <a:srgbClr val="FFFFD5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9C5D9762-D125-4699-8A94-39DB9E60B98C}"/>
                </a:ext>
              </a:extLst>
            </p:cNvPr>
            <p:cNvSpPr/>
            <p:nvPr/>
          </p:nvSpPr>
          <p:spPr>
            <a:xfrm>
              <a:off x="1102668" y="3540840"/>
              <a:ext cx="4717309" cy="707779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lIns="66029" tIns="33015" rIns="66029" bIns="33015">
              <a:spAutoFit/>
            </a:bodyPr>
            <a:lstStyle/>
            <a:p>
              <a:pPr marL="412680" indent="-412680" algn="ctr">
                <a:buBlip>
                  <a:blip r:embed="rId3"/>
                </a:buBlip>
              </a:pPr>
              <a:r>
                <a:rPr lang="en-US" sz="2888" b="1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Chu Van An" panose="02020603050405020304" pitchFamily="18" charset="0"/>
                  <a:cs typeface="Chu Van An" panose="02020603050405020304" pitchFamily="18" charset="0"/>
                </a:rPr>
                <a:t>Chương </a:t>
              </a:r>
            </a:p>
          </p:txBody>
        </p:sp>
      </p:grpSp>
      <p:sp>
        <p:nvSpPr>
          <p:cNvPr id="123" name="Oval 122">
            <a:extLst>
              <a:ext uri="{FF2B5EF4-FFF2-40B4-BE49-F238E27FC236}">
                <a16:creationId xmlns:a16="http://schemas.microsoft.com/office/drawing/2014/main" xmlns="" id="{3DEA3390-1D66-4E8E-99DE-B5B2F02B15C8}"/>
              </a:ext>
            </a:extLst>
          </p:cNvPr>
          <p:cNvSpPr/>
          <p:nvPr/>
        </p:nvSpPr>
        <p:spPr>
          <a:xfrm>
            <a:off x="657791" y="1332803"/>
            <a:ext cx="6115124" cy="5160146"/>
          </a:xfrm>
          <a:prstGeom prst="ellipse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xmlns="" id="{77287E90-323C-4540-AEFC-DE678FCA9A0E}"/>
              </a:ext>
            </a:extLst>
          </p:cNvPr>
          <p:cNvSpPr/>
          <p:nvPr/>
        </p:nvSpPr>
        <p:spPr>
          <a:xfrm>
            <a:off x="581375" y="1230905"/>
            <a:ext cx="6283990" cy="5461444"/>
          </a:xfrm>
          <a:prstGeom prst="ellipse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5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xmlns="" id="{7C0A5874-EF4A-4AB4-8791-A2972D7CD03B}"/>
              </a:ext>
            </a:extLst>
          </p:cNvPr>
          <p:cNvSpPr/>
          <p:nvPr/>
        </p:nvSpPr>
        <p:spPr>
          <a:xfrm>
            <a:off x="756670" y="1305045"/>
            <a:ext cx="5859209" cy="4976785"/>
          </a:xfrm>
          <a:prstGeom prst="ellipse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xmlns="" id="{220F32E5-0DB0-4E00-9D63-66359BE1C003}"/>
              </a:ext>
            </a:extLst>
          </p:cNvPr>
          <p:cNvSpPr/>
          <p:nvPr/>
        </p:nvSpPr>
        <p:spPr>
          <a:xfrm>
            <a:off x="496197" y="859571"/>
            <a:ext cx="6392759" cy="6175587"/>
          </a:xfrm>
          <a:prstGeom prst="ellipse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xmlns="" id="{B2917BE5-EB70-4CE9-9219-99E1CFADCDF1}"/>
              </a:ext>
            </a:extLst>
          </p:cNvPr>
          <p:cNvSpPr/>
          <p:nvPr/>
        </p:nvSpPr>
        <p:spPr>
          <a:xfrm>
            <a:off x="1175425" y="1271164"/>
            <a:ext cx="4891232" cy="41568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66029" tIns="33015" rIns="66029" bIns="33015" numCol="1">
            <a:prstTxWarp prst="textArchUp">
              <a:avLst>
                <a:gd name="adj" fmla="val 10967345"/>
              </a:avLst>
            </a:prstTxWarp>
            <a:spAutoFit/>
          </a:bodyPr>
          <a:lstStyle/>
          <a:p>
            <a:pPr algn="ctr"/>
            <a:r>
              <a:rPr lang="en-US" sz="5777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CHUYÊN ĐỀ TRẮC NGHIỆM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xmlns="" id="{DEE2248B-B912-4574-AD78-B523A0FAF389}"/>
              </a:ext>
            </a:extLst>
          </p:cNvPr>
          <p:cNvGrpSpPr/>
          <p:nvPr/>
        </p:nvGrpSpPr>
        <p:grpSpPr>
          <a:xfrm>
            <a:off x="1060137" y="2982204"/>
            <a:ext cx="5489695" cy="1499279"/>
            <a:chOff x="1160020" y="3758895"/>
            <a:chExt cx="5382113" cy="1584348"/>
          </a:xfrm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xmlns="" id="{431BEB3D-5ECB-4C0A-A517-2AC0D5A5BB9B}"/>
                </a:ext>
              </a:extLst>
            </p:cNvPr>
            <p:cNvSpPr/>
            <p:nvPr/>
          </p:nvSpPr>
          <p:spPr>
            <a:xfrm>
              <a:off x="1160020" y="4111134"/>
              <a:ext cx="3840395" cy="1039168"/>
            </a:xfrm>
            <a:custGeom>
              <a:avLst/>
              <a:gdLst>
                <a:gd name="connsiteX0" fmla="*/ 1799307 w 1871547"/>
                <a:gd name="connsiteY0" fmla="*/ 13728 h 574475"/>
                <a:gd name="connsiteX1" fmla="*/ 1871547 w 1871547"/>
                <a:gd name="connsiteY1" fmla="*/ 14788 h 574475"/>
                <a:gd name="connsiteX2" fmla="*/ 1871547 w 1871547"/>
                <a:gd name="connsiteY2" fmla="*/ 498798 h 574475"/>
                <a:gd name="connsiteX3" fmla="*/ 1819449 w 1871547"/>
                <a:gd name="connsiteY3" fmla="*/ 496957 h 574475"/>
                <a:gd name="connsiteX4" fmla="*/ 1557601 w 1871547"/>
                <a:gd name="connsiteY4" fmla="*/ 574475 h 574475"/>
                <a:gd name="connsiteX5" fmla="*/ 1557601 w 1871547"/>
                <a:gd name="connsiteY5" fmla="*/ 90527 h 574475"/>
                <a:gd name="connsiteX6" fmla="*/ 1799307 w 1871547"/>
                <a:gd name="connsiteY6" fmla="*/ 13728 h 574475"/>
                <a:gd name="connsiteX7" fmla="*/ 0 w 1871547"/>
                <a:gd name="connsiteY7" fmla="*/ 0 h 574475"/>
                <a:gd name="connsiteX8" fmla="*/ 1347884 w 1871547"/>
                <a:gd name="connsiteY8" fmla="*/ 0 h 574475"/>
                <a:gd name="connsiteX9" fmla="*/ 1347884 w 1871547"/>
                <a:gd name="connsiteY9" fmla="*/ 1060 h 574475"/>
                <a:gd name="connsiteX10" fmla="*/ 1395804 w 1871547"/>
                <a:gd name="connsiteY10" fmla="*/ 0 h 574475"/>
                <a:gd name="connsiteX11" fmla="*/ 1556138 w 1871547"/>
                <a:gd name="connsiteY11" fmla="*/ 76799 h 574475"/>
                <a:gd name="connsiteX12" fmla="*/ 1556138 w 1871547"/>
                <a:gd name="connsiteY12" fmla="*/ 560747 h 574475"/>
                <a:gd name="connsiteX13" fmla="*/ 1382443 w 1871547"/>
                <a:gd name="connsiteY13" fmla="*/ 483229 h 574475"/>
                <a:gd name="connsiteX14" fmla="*/ 1347884 w 1871547"/>
                <a:gd name="connsiteY14" fmla="*/ 485070 h 574475"/>
                <a:gd name="connsiteX15" fmla="*/ 1347884 w 1871547"/>
                <a:gd name="connsiteY15" fmla="*/ 486664 h 574475"/>
                <a:gd name="connsiteX16" fmla="*/ 0 w 1871547"/>
                <a:gd name="connsiteY16" fmla="*/ 486664 h 57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71547" h="574475">
                  <a:moveTo>
                    <a:pt x="1799307" y="13728"/>
                  </a:moveTo>
                  <a:lnTo>
                    <a:pt x="1871547" y="14788"/>
                  </a:lnTo>
                  <a:lnTo>
                    <a:pt x="1871547" y="498798"/>
                  </a:lnTo>
                  <a:lnTo>
                    <a:pt x="1819449" y="496957"/>
                  </a:lnTo>
                  <a:cubicBezTo>
                    <a:pt x="1732166" y="498530"/>
                    <a:pt x="1644884" y="519863"/>
                    <a:pt x="1557601" y="574475"/>
                  </a:cubicBezTo>
                  <a:lnTo>
                    <a:pt x="1557601" y="90527"/>
                  </a:lnTo>
                  <a:cubicBezTo>
                    <a:pt x="1638170" y="40116"/>
                    <a:pt x="1718739" y="18061"/>
                    <a:pt x="1799307" y="13728"/>
                  </a:cubicBezTo>
                  <a:close/>
                  <a:moveTo>
                    <a:pt x="0" y="0"/>
                  </a:moveTo>
                  <a:lnTo>
                    <a:pt x="1347884" y="0"/>
                  </a:lnTo>
                  <a:lnTo>
                    <a:pt x="1347884" y="1060"/>
                  </a:lnTo>
                  <a:lnTo>
                    <a:pt x="1395804" y="0"/>
                  </a:lnTo>
                  <a:cubicBezTo>
                    <a:pt x="1449248" y="4333"/>
                    <a:pt x="1502694" y="26388"/>
                    <a:pt x="1556138" y="76799"/>
                  </a:cubicBezTo>
                  <a:lnTo>
                    <a:pt x="1556138" y="560747"/>
                  </a:lnTo>
                  <a:cubicBezTo>
                    <a:pt x="1498240" y="506135"/>
                    <a:pt x="1440341" y="484802"/>
                    <a:pt x="1382443" y="483229"/>
                  </a:cubicBezTo>
                  <a:lnTo>
                    <a:pt x="1347884" y="485070"/>
                  </a:lnTo>
                  <a:lnTo>
                    <a:pt x="1347884" y="486664"/>
                  </a:lnTo>
                  <a:lnTo>
                    <a:pt x="0" y="486664"/>
                  </a:lnTo>
                  <a:close/>
                </a:path>
              </a:pathLst>
            </a:custGeom>
            <a:gradFill flip="none" rotWithShape="1">
              <a:gsLst>
                <a:gs pos="90000">
                  <a:srgbClr val="8BE1FF"/>
                </a:gs>
                <a:gs pos="0">
                  <a:srgbClr val="FEFFFB"/>
                </a:gs>
                <a:gs pos="35000">
                  <a:srgbClr val="F5FFE5"/>
                </a:gs>
                <a:gs pos="72570">
                  <a:srgbClr val="FFFFB3"/>
                </a:gs>
                <a:gs pos="100000">
                  <a:srgbClr val="0000CC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1300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xmlns="" id="{B2BFCCCD-B867-4ECD-839B-B7DD5590EFB6}"/>
                </a:ext>
              </a:extLst>
            </p:cNvPr>
            <p:cNvSpPr/>
            <p:nvPr/>
          </p:nvSpPr>
          <p:spPr>
            <a:xfrm>
              <a:off x="4879637" y="3758895"/>
              <a:ext cx="1662496" cy="1584348"/>
            </a:xfrm>
            <a:prstGeom prst="ellipse">
              <a:avLst/>
            </a:prstGeom>
            <a:solidFill>
              <a:srgbClr val="FF0000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bliqueBottom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solidFill>
                  <a:srgbClr val="FF0000"/>
                </a:solidFill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xmlns="" id="{20F429D3-5C6C-4282-B51D-460F3AFC92E0}"/>
                </a:ext>
              </a:extLst>
            </p:cNvPr>
            <p:cNvSpPr/>
            <p:nvPr/>
          </p:nvSpPr>
          <p:spPr>
            <a:xfrm>
              <a:off x="5111568" y="3794509"/>
              <a:ext cx="1177473" cy="1479560"/>
            </a:xfrm>
            <a:prstGeom prst="rect">
              <a:avLst/>
            </a:prstGeom>
            <a:noFill/>
          </p:spPr>
          <p:txBody>
            <a:bodyPr wrap="square" lIns="66029" tIns="33015" rIns="66029" bIns="33015">
              <a:spAutoFit/>
            </a:bodyPr>
            <a:lstStyle/>
            <a:p>
              <a:pPr algn="ctr"/>
              <a:r>
                <a:rPr lang="en-US" sz="8665" b="1">
                  <a:ln w="0"/>
                  <a:solidFill>
                    <a:srgbClr val="FFFFD5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Chu Van An" panose="02020603050405020304" pitchFamily="18" charset="0"/>
                </a:rPr>
                <a:t>⑫</a:t>
              </a:r>
              <a:endParaRPr lang="en-US" sz="8665" b="1">
                <a:ln w="0"/>
                <a:solidFill>
                  <a:srgbClr val="FFFF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0A6CCE0B-2649-4390-8B74-0D3A47E8791D}"/>
              </a:ext>
            </a:extLst>
          </p:cNvPr>
          <p:cNvSpPr/>
          <p:nvPr/>
        </p:nvSpPr>
        <p:spPr>
          <a:xfrm>
            <a:off x="675991" y="3319215"/>
            <a:ext cx="4811603" cy="800081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lIns="66029" tIns="33015" rIns="66029" bIns="33015">
            <a:spAutoFit/>
          </a:bodyPr>
          <a:lstStyle/>
          <a:p>
            <a:pPr algn="ctr"/>
            <a:r>
              <a:rPr lang="en-US" sz="4766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HÌNH HỌC</a:t>
            </a:r>
          </a:p>
        </p:txBody>
      </p:sp>
      <p:pic>
        <p:nvPicPr>
          <p:cNvPr id="138" name="Picture 83" descr="water">
            <a:extLst>
              <a:ext uri="{FF2B5EF4-FFF2-40B4-BE49-F238E27FC236}">
                <a16:creationId xmlns:a16="http://schemas.microsoft.com/office/drawing/2014/main" xmlns="" id="{F3012ACD-CE2E-47B9-B594-3AE732FB9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393398">
            <a:off x="719200" y="3270881"/>
            <a:ext cx="1152040" cy="819937"/>
          </a:xfrm>
          <a:prstGeom prst="rect">
            <a:avLst/>
          </a:prstGeom>
          <a:noFill/>
        </p:spPr>
      </p:pic>
      <p:grpSp>
        <p:nvGrpSpPr>
          <p:cNvPr id="147" name="Group 146">
            <a:extLst>
              <a:ext uri="{FF2B5EF4-FFF2-40B4-BE49-F238E27FC236}">
                <a16:creationId xmlns:a16="http://schemas.microsoft.com/office/drawing/2014/main" xmlns="" id="{6C8A0B5D-6F86-422C-B0B8-6962E51084C1}"/>
              </a:ext>
            </a:extLst>
          </p:cNvPr>
          <p:cNvGrpSpPr/>
          <p:nvPr/>
        </p:nvGrpSpPr>
        <p:grpSpPr>
          <a:xfrm>
            <a:off x="2278544" y="4371264"/>
            <a:ext cx="2387764" cy="2717446"/>
            <a:chOff x="1301718" y="6009295"/>
            <a:chExt cx="2316905" cy="2430448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xmlns="" id="{E546025B-D391-4FBC-8552-54F2D7F659F3}"/>
                </a:ext>
              </a:extLst>
            </p:cNvPr>
            <p:cNvGrpSpPr/>
            <p:nvPr/>
          </p:nvGrpSpPr>
          <p:grpSpPr>
            <a:xfrm>
              <a:off x="1689963" y="6009295"/>
              <a:ext cx="1928660" cy="1793794"/>
              <a:chOff x="1217263" y="3799210"/>
              <a:chExt cx="1928660" cy="1793794"/>
            </a:xfrm>
          </p:grpSpPr>
          <p:sp>
            <p:nvSpPr>
              <p:cNvPr id="150" name="Diamond 149">
                <a:extLst>
                  <a:ext uri="{FF2B5EF4-FFF2-40B4-BE49-F238E27FC236}">
                    <a16:creationId xmlns:a16="http://schemas.microsoft.com/office/drawing/2014/main" xmlns="" id="{C69C4323-91A2-4EC9-B533-EE5279024701}"/>
                  </a:ext>
                </a:extLst>
              </p:cNvPr>
              <p:cNvSpPr/>
              <p:nvPr/>
            </p:nvSpPr>
            <p:spPr>
              <a:xfrm>
                <a:off x="1412918" y="3799210"/>
                <a:ext cx="1520775" cy="887206"/>
              </a:xfrm>
              <a:prstGeom prst="diamond">
                <a:avLst/>
              </a:prstGeom>
              <a:blipFill dpi="0"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47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 l="6000" t="4000" r="7000" b="3000"/>
                </a:stretch>
              </a:blip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xmlns="" id="{0ADDC38A-1BA5-4A9D-ACB5-10AA1D67AC36}"/>
                  </a:ext>
                </a:extLst>
              </p:cNvPr>
              <p:cNvSpPr/>
              <p:nvPr/>
            </p:nvSpPr>
            <p:spPr>
              <a:xfrm>
                <a:off x="1217263" y="4397132"/>
                <a:ext cx="1091424" cy="1187935"/>
              </a:xfrm>
              <a:prstGeom prst="rect">
                <a:avLst/>
              </a:prstGeom>
              <a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33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a:blipFill>
              <a:ln>
                <a:solidFill>
                  <a:srgbClr val="FFC000"/>
                </a:solidFill>
              </a:ln>
              <a:scene3d>
                <a:camera prst="isometricLeft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xmlns="" id="{0DB766F6-1C5B-473E-A701-03291E9D9999}"/>
                  </a:ext>
                </a:extLst>
              </p:cNvPr>
              <p:cNvSpPr/>
              <p:nvPr/>
            </p:nvSpPr>
            <p:spPr>
              <a:xfrm>
                <a:off x="2054499" y="4405069"/>
                <a:ext cx="1091424" cy="1187935"/>
              </a:xfrm>
              <a:prstGeom prst="rect">
                <a:avLst/>
              </a:prstGeom>
              <a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saturation sat="4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a:blipFill>
              <a:ln>
                <a:solidFill>
                  <a:srgbClr val="FFC000"/>
                </a:solidFill>
              </a:ln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</p:grp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xmlns="" id="{7B49C64A-F1A0-47B3-A436-7207A5A2F4AB}"/>
                </a:ext>
              </a:extLst>
            </p:cNvPr>
            <p:cNvSpPr/>
            <p:nvPr/>
          </p:nvSpPr>
          <p:spPr>
            <a:xfrm>
              <a:off x="1301718" y="7317395"/>
              <a:ext cx="1114911" cy="11223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BE1FF"/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xmlns="" id="{742D7CDF-B43C-40A8-9CFC-D948634C3692}"/>
              </a:ext>
            </a:extLst>
          </p:cNvPr>
          <p:cNvGrpSpPr/>
          <p:nvPr/>
        </p:nvGrpSpPr>
        <p:grpSpPr>
          <a:xfrm>
            <a:off x="249180" y="-79026"/>
            <a:ext cx="6127542" cy="676917"/>
            <a:chOff x="5811189" y="8931752"/>
            <a:chExt cx="6435620" cy="741104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xmlns="" id="{D7B8829E-864D-42C2-AFA9-047A3145FE10}"/>
                </a:ext>
              </a:extLst>
            </p:cNvPr>
            <p:cNvGrpSpPr/>
            <p:nvPr/>
          </p:nvGrpSpPr>
          <p:grpSpPr>
            <a:xfrm>
              <a:off x="5811189" y="9028190"/>
              <a:ext cx="6435620" cy="581691"/>
              <a:chOff x="0" y="6323009"/>
              <a:chExt cx="6488494" cy="581691"/>
            </a:xfrm>
          </p:grpSpPr>
          <p:sp>
            <p:nvSpPr>
              <p:cNvPr id="145" name="Rectangle 17">
                <a:extLst>
                  <a:ext uri="{FF2B5EF4-FFF2-40B4-BE49-F238E27FC236}">
                    <a16:creationId xmlns:a16="http://schemas.microsoft.com/office/drawing/2014/main" xmlns="" id="{67BD41EC-B6E2-4C3A-A3F5-205578C90CA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0" y="6368210"/>
                <a:ext cx="6488494" cy="53649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00"/>
              </a:p>
            </p:txBody>
          </p:sp>
          <p:sp>
            <p:nvSpPr>
              <p:cNvPr id="146" name="AutoShape 18">
                <a:extLst>
                  <a:ext uri="{FF2B5EF4-FFF2-40B4-BE49-F238E27FC236}">
                    <a16:creationId xmlns:a16="http://schemas.microsoft.com/office/drawing/2014/main" xmlns="" id="{B54D208B-DD89-4634-BA2B-4F80B7221CF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58976" y="6323010"/>
                <a:ext cx="583869" cy="574675"/>
              </a:xfrm>
              <a:prstGeom prst="diamond">
                <a:avLst/>
              </a:prstGeom>
              <a:solidFill>
                <a:srgbClr val="4CFE4C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00"/>
              </a:p>
            </p:txBody>
          </p:sp>
          <p:sp>
            <p:nvSpPr>
              <p:cNvPr id="153" name="AutoShape 18">
                <a:extLst>
                  <a:ext uri="{FF2B5EF4-FFF2-40B4-BE49-F238E27FC236}">
                    <a16:creationId xmlns:a16="http://schemas.microsoft.com/office/drawing/2014/main" xmlns="" id="{8BC88BF1-3151-435A-AD38-24C1E31AB8A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666" y="6323009"/>
                <a:ext cx="583869" cy="574675"/>
              </a:xfrm>
              <a:prstGeom prst="diamond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00"/>
              </a:p>
            </p:txBody>
          </p:sp>
        </p:grpSp>
        <p:sp>
          <p:nvSpPr>
            <p:cNvPr id="142" name="Arrow: Chevron 141">
              <a:extLst>
                <a:ext uri="{FF2B5EF4-FFF2-40B4-BE49-F238E27FC236}">
                  <a16:creationId xmlns:a16="http://schemas.microsoft.com/office/drawing/2014/main" xmlns="" id="{C1702B0C-A00F-4867-8DBD-A56AAD9D4126}"/>
                </a:ext>
              </a:extLst>
            </p:cNvPr>
            <p:cNvSpPr/>
            <p:nvPr/>
          </p:nvSpPr>
          <p:spPr>
            <a:xfrm rot="10800000">
              <a:off x="11571612" y="9092737"/>
              <a:ext cx="283484" cy="423019"/>
            </a:xfrm>
            <a:prstGeom prst="chevron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solidFill>
                  <a:schemeClr val="tx1"/>
                </a:solidFill>
              </a:endParaRPr>
            </a:p>
          </p:txBody>
        </p:sp>
        <p:sp>
          <p:nvSpPr>
            <p:cNvPr id="143" name="Arrow: Chevron 142">
              <a:extLst>
                <a:ext uri="{FF2B5EF4-FFF2-40B4-BE49-F238E27FC236}">
                  <a16:creationId xmlns:a16="http://schemas.microsoft.com/office/drawing/2014/main" xmlns="" id="{B98B2859-2DCE-43AB-82BE-1ADA00AC874B}"/>
                </a:ext>
              </a:extLst>
            </p:cNvPr>
            <p:cNvSpPr/>
            <p:nvPr/>
          </p:nvSpPr>
          <p:spPr>
            <a:xfrm rot="10800000">
              <a:off x="11855377" y="9073395"/>
              <a:ext cx="283484" cy="423019"/>
            </a:xfrm>
            <a:prstGeom prst="chevron">
              <a:avLst/>
            </a:prstGeom>
            <a:solidFill>
              <a:srgbClr val="4CFE4C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solidFill>
                  <a:schemeClr val="tx1"/>
                </a:solidFill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53480E98-C98E-4399-A9C2-1AF3000A418B}"/>
                </a:ext>
              </a:extLst>
            </p:cNvPr>
            <p:cNvSpPr txBox="1"/>
            <p:nvPr/>
          </p:nvSpPr>
          <p:spPr>
            <a:xfrm>
              <a:off x="7046223" y="8931752"/>
              <a:ext cx="4612712" cy="7411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578"/>
                </a:spcAft>
              </a:pPr>
              <a:r>
                <a:rPr lang="en-US" sz="3610" b="1">
                  <a:solidFill>
                    <a:schemeClr val="bg1"/>
                  </a:solidFill>
                  <a:latin typeface="CMU Serif Extra" panose="02000603000000000000" pitchFamily="50" charset="0"/>
                  <a:ea typeface="CMU Serif Extra" panose="02000603000000000000" pitchFamily="50" charset="0"/>
                  <a:cs typeface="CMU Serif Extra" panose="02000603000000000000" pitchFamily="50" charset="0"/>
                </a:rPr>
                <a:t>PPT - Duong Hung</a:t>
              </a:r>
            </a:p>
          </p:txBody>
        </p:sp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A6124694-086F-45E4-B1B7-5AC4BAD2C26A}"/>
              </a:ext>
            </a:extLst>
          </p:cNvPr>
          <p:cNvSpPr txBox="1"/>
          <p:nvPr/>
        </p:nvSpPr>
        <p:spPr>
          <a:xfrm>
            <a:off x="13684068" y="10800"/>
            <a:ext cx="3400248" cy="676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78"/>
              </a:spcAft>
            </a:pPr>
            <a:r>
              <a:rPr lang="en-US" sz="3610" b="1">
                <a:solidFill>
                  <a:schemeClr val="bg1"/>
                </a:solidFill>
                <a:latin typeface="CMU Serif Extra" panose="02000603000000000000" pitchFamily="50" charset="0"/>
                <a:ea typeface="CMU Serif Extra" panose="02000603000000000000" pitchFamily="50" charset="0"/>
                <a:cs typeface="CMU Serif Extra" panose="02000603000000000000" pitchFamily="50" charset="0"/>
              </a:rPr>
              <a:t>New 2021-2022</a:t>
            </a:r>
          </a:p>
        </p:txBody>
      </p:sp>
      <p:sp>
        <p:nvSpPr>
          <p:cNvPr id="163" name="Freeform 4">
            <a:extLst>
              <a:ext uri="{FF2B5EF4-FFF2-40B4-BE49-F238E27FC236}">
                <a16:creationId xmlns:a16="http://schemas.microsoft.com/office/drawing/2014/main" xmlns="" id="{65EBF32C-163E-4783-B43C-0711F8504EF4}"/>
              </a:ext>
            </a:extLst>
          </p:cNvPr>
          <p:cNvSpPr>
            <a:spLocks/>
          </p:cNvSpPr>
          <p:nvPr/>
        </p:nvSpPr>
        <p:spPr bwMode="gray">
          <a:xfrm>
            <a:off x="157585" y="524065"/>
            <a:ext cx="17412886" cy="540408"/>
          </a:xfrm>
          <a:custGeom>
            <a:avLst/>
            <a:gdLst>
              <a:gd name="T0" fmla="*/ 1 w 3341"/>
              <a:gd name="T1" fmla="*/ 492 h 508"/>
              <a:gd name="T2" fmla="*/ 1707 w 3341"/>
              <a:gd name="T3" fmla="*/ 20 h 508"/>
              <a:gd name="T4" fmla="*/ 3340 w 3341"/>
              <a:gd name="T5" fmla="*/ 482 h 508"/>
              <a:gd name="T6" fmla="*/ 1734 w 3341"/>
              <a:gd name="T7" fmla="*/ 74 h 508"/>
              <a:gd name="T8" fmla="*/ 1 w 3341"/>
              <a:gd name="T9" fmla="*/ 492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41" h="508">
                <a:moveTo>
                  <a:pt x="1" y="492"/>
                </a:moveTo>
                <a:cubicBezTo>
                  <a:pt x="0" y="477"/>
                  <a:pt x="710" y="0"/>
                  <a:pt x="1707" y="20"/>
                </a:cubicBezTo>
                <a:cubicBezTo>
                  <a:pt x="2704" y="40"/>
                  <a:pt x="3339" y="467"/>
                  <a:pt x="3340" y="482"/>
                </a:cubicBezTo>
                <a:cubicBezTo>
                  <a:pt x="3341" y="496"/>
                  <a:pt x="2608" y="93"/>
                  <a:pt x="1734" y="74"/>
                </a:cubicBezTo>
                <a:cubicBezTo>
                  <a:pt x="860" y="54"/>
                  <a:pt x="2" y="508"/>
                  <a:pt x="1" y="49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</p:spPr>
        <p:txBody>
          <a:bodyPr/>
          <a:lstStyle/>
          <a:p>
            <a:endParaRPr lang="en-US" sz="13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4D409A6-094B-498B-A0F6-05B46EDF4F1C}"/>
              </a:ext>
            </a:extLst>
          </p:cNvPr>
          <p:cNvGrpSpPr/>
          <p:nvPr/>
        </p:nvGrpSpPr>
        <p:grpSpPr>
          <a:xfrm>
            <a:off x="2235278" y="1645791"/>
            <a:ext cx="2587115" cy="1642328"/>
            <a:chOff x="2235278" y="1645791"/>
            <a:chExt cx="2587115" cy="1642328"/>
          </a:xfrm>
        </p:grpSpPr>
        <p:pic>
          <p:nvPicPr>
            <p:cNvPr id="139" name="Picture 2" descr="math clipart 4 200x182 | Clipart Panda - Free Clipart Images">
              <a:extLst>
                <a:ext uri="{FF2B5EF4-FFF2-40B4-BE49-F238E27FC236}">
                  <a16:creationId xmlns:a16="http://schemas.microsoft.com/office/drawing/2014/main" xmlns="" id="{16D73BFC-87B2-4813-A586-8340B771D0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5278" y="1645791"/>
              <a:ext cx="2587115" cy="1642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2" descr="Công thức tính thể tích hình trụ và bài tập - Tạp chí âm nhạc">
              <a:extLst>
                <a:ext uri="{FF2B5EF4-FFF2-40B4-BE49-F238E27FC236}">
                  <a16:creationId xmlns:a16="http://schemas.microsoft.com/office/drawing/2014/main" xmlns="" id="{451107A2-34C4-40E2-9632-6DFE5E3FA8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829" y="2257307"/>
              <a:ext cx="590258" cy="862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633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A9571F60-6676-45D3-B840-FBCDB58AC3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345" y="695740"/>
                <a:ext cx="17200255" cy="8764784"/>
              </a:xfrm>
              <a:prstGeom prst="rect">
                <a:avLst/>
              </a:prstGeom>
              <a:solidFill>
                <a:srgbClr val="EBFFFD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000" b="1">
                    <a:solidFill>
                      <a:srgbClr val="0033CC"/>
                    </a:solidFill>
                    <a:latin typeface="Times New Roman"/>
                    <a:ea typeface="Palatino Linotype"/>
                    <a:cs typeface="Palatino Linotype"/>
                  </a:rPr>
                  <a:t>Câu </a:t>
                </a:r>
                <a:r>
                  <a:rPr lang="en-US" sz="4000" b="1" smtClean="0">
                    <a:solidFill>
                      <a:srgbClr val="0033CC"/>
                    </a:solidFill>
                    <a:latin typeface="Times New Roman"/>
                    <a:ea typeface="Palatino Linotype"/>
                    <a:cs typeface="Palatino Linotype"/>
                  </a:rPr>
                  <a:t>1. </a:t>
                </a:r>
                <a:r>
                  <a:rPr lang="en-US" sz="4000" dirty="0">
                    <a:solidFill>
                      <a:srgbClr val="002060"/>
                    </a:solidFill>
                    <a:latin typeface="Times New Roman"/>
                    <a:ea typeface="Palatino Linotype"/>
                    <a:cs typeface="Palatino Linotype"/>
                  </a:rPr>
                  <a:t>Trong các hình dưới đây, hình nào là hình đa diện?</a:t>
                </a:r>
              </a:p>
              <a:p>
                <a:pPr marL="342900" lvl="0" indent="-34290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+mj-lt"/>
                  <a:buAutoNum type="arabicPeriod"/>
                  <a:tabLst>
                    <a:tab pos="629920" algn="l"/>
                  </a:tabLst>
                </a:pPr>
                <a:endParaRPr lang="en-US" sz="4000" dirty="0">
                  <a:solidFill>
                    <a:srgbClr val="002060"/>
                  </a:solidFill>
                  <a:effectLst/>
                  <a:latin typeface="Times New Roman"/>
                  <a:ea typeface="Palatino Linotype"/>
                  <a:cs typeface="Palatino Linotype"/>
                </a:endParaRPr>
              </a:p>
              <a:p>
                <a:pPr marL="342900" lvl="0" indent="-34290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+mj-lt"/>
                  <a:buAutoNum type="arabicPeriod"/>
                  <a:tabLst>
                    <a:tab pos="629920" algn="l"/>
                  </a:tabLst>
                </a:pPr>
                <a:endParaRPr lang="en-US" sz="4000" dirty="0">
                  <a:solidFill>
                    <a:srgbClr val="002060"/>
                  </a:solidFill>
                  <a:latin typeface="Times New Roman"/>
                  <a:ea typeface="Palatino Linotype"/>
                  <a:cs typeface="Palatino Linotype"/>
                </a:endParaRPr>
              </a:p>
              <a:p>
                <a:pPr marL="342900" lvl="0" indent="-34290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+mj-lt"/>
                  <a:buAutoNum type="arabicPeriod"/>
                  <a:tabLst>
                    <a:tab pos="629920" algn="l"/>
                  </a:tabLst>
                </a:pPr>
                <a:endParaRPr lang="en-US" sz="3600" dirty="0">
                  <a:effectLst/>
                  <a:latin typeface="Palatino Linotype"/>
                  <a:ea typeface="Palatino Linotype"/>
                  <a:cs typeface="Palatino Linotype"/>
                </a:endParaRPr>
              </a:p>
              <a:p>
                <a:pPr marL="342900" lvl="0" indent="-34290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+mj-lt"/>
                  <a:buAutoNum type="arabicPeriod"/>
                  <a:tabLst>
                    <a:tab pos="629920" algn="l"/>
                  </a:tabLst>
                </a:pPr>
                <a:endParaRPr lang="en-US" sz="3600" dirty="0">
                  <a:latin typeface="Palatino Linotype"/>
                  <a:ea typeface="Palatino Linotype"/>
                  <a:cs typeface="Palatino Linotype"/>
                </a:endParaRPr>
              </a:p>
              <a:p>
                <a:pPr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endParaRPr lang="en-US" sz="3600" dirty="0">
                  <a:effectLst/>
                  <a:latin typeface="Palatino Linotype"/>
                  <a:ea typeface="Palatino Linotype"/>
                  <a:cs typeface="Palatino Linotype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A. </a:t>
                </a:r>
                <a:r>
                  <a:rPr lang="en-US" sz="4000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Hình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206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4</m:t>
                    </m:r>
                  </m:oMath>
                </a14:m>
                <a:r>
                  <a:rPr lang="en-US" sz="4000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		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B. </a:t>
                </a:r>
                <a:r>
                  <a:rPr lang="en-US" sz="4000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Hình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206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</m:oMath>
                </a14:m>
                <a:r>
                  <a:rPr lang="en-US" sz="4000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		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C. </a:t>
                </a:r>
                <a:r>
                  <a:rPr lang="en-US" sz="4000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Hình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206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</m:oMath>
                </a14:m>
                <a:r>
                  <a:rPr lang="en-US" sz="4000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		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D. </a:t>
                </a:r>
                <a:r>
                  <a:rPr lang="en-US" sz="4000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Hình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206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3</m:t>
                    </m:r>
                  </m:oMath>
                </a14:m>
                <a:r>
                  <a:rPr lang="en-US" sz="4000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US" sz="4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629920"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Lời giải</a:t>
                </a:r>
                <a:endParaRPr lang="en-US" sz="4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1201420" indent="-571500">
                  <a:lnSpc>
                    <a:spcPct val="107000"/>
                  </a:lnSpc>
                  <a:spcAft>
                    <a:spcPts val="800"/>
                  </a:spcAft>
                  <a:buFont typeface="Arial" pitchFamily="34" charset="0"/>
                  <a:buChar char="•"/>
                </a:pPr>
                <a:r>
                  <a:rPr lang="en-US" sz="4000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Theo định nghĩa hình đa diện, mỗi cạnh của đa giác nào cũng là cạnh chung của đúng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206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</m:oMath>
                </a14:m>
                <a:r>
                  <a:rPr lang="en-US" sz="4000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đa giác nên ta loại các đáp án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206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  <m:r>
                      <a:rPr lang="en-US" sz="4000">
                        <a:solidFill>
                          <a:srgbClr val="00206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000" i="1">
                        <a:solidFill>
                          <a:srgbClr val="00206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4000" i="1">
                        <a:solidFill>
                          <a:srgbClr val="00206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𝐵</m:t>
                    </m:r>
                    <m:r>
                      <a:rPr lang="en-US" sz="4000">
                        <a:solidFill>
                          <a:srgbClr val="00206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000" i="1">
                        <a:solidFill>
                          <a:srgbClr val="00206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4000" i="1">
                        <a:solidFill>
                          <a:srgbClr val="00206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𝐶</m:t>
                    </m:r>
                  </m:oMath>
                </a14:m>
                <a:r>
                  <a:rPr lang="en-US" sz="4000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</a:p>
              <a:p>
                <a:pPr marL="1201420" indent="-571500">
                  <a:lnSpc>
                    <a:spcPct val="107000"/>
                  </a:lnSpc>
                  <a:spcAft>
                    <a:spcPts val="800"/>
                  </a:spcAft>
                  <a:buFont typeface="Arial" pitchFamily="34" charset="0"/>
                  <a:buChar char="•"/>
                </a:pPr>
                <a:r>
                  <a:rPr lang="en-US" sz="4000" b="1" dirty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Chọn D</a:t>
                </a:r>
                <a:endParaRPr lang="en-US" sz="4000" dirty="0">
                  <a:latin typeface="Calibri"/>
                  <a:ea typeface="Calibri"/>
                  <a:cs typeface="Times New Roman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endParaRPr lang="en-US" sz="40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9571F60-6676-45D3-B840-FBCDB58AC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5" y="695740"/>
                <a:ext cx="17200255" cy="8764784"/>
              </a:xfrm>
              <a:prstGeom prst="rect">
                <a:avLst/>
              </a:prstGeom>
              <a:blipFill rotWithShape="1">
                <a:blip r:embed="rId2"/>
                <a:stretch>
                  <a:fillRect l="-956" t="-1667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93" y="1424354"/>
            <a:ext cx="8212016" cy="2543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821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571F60-6676-45D3-B840-FBCDB58AC33E}"/>
              </a:ext>
            </a:extLst>
          </p:cNvPr>
          <p:cNvSpPr txBox="1">
            <a:spLocks/>
          </p:cNvSpPr>
          <p:nvPr/>
        </p:nvSpPr>
        <p:spPr>
          <a:xfrm>
            <a:off x="173345" y="695740"/>
            <a:ext cx="17200255" cy="8764784"/>
          </a:xfrm>
          <a:prstGeom prst="rect">
            <a:avLst/>
          </a:prstGeom>
          <a:solidFill>
            <a:srgbClr val="EBFFFD"/>
          </a:solidFill>
          <a:ln>
            <a:solidFill>
              <a:srgbClr val="0000CC"/>
            </a:solidFill>
            <a:prstDash val="sysDash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tabLst>
                <a:tab pos="629920" algn="l"/>
              </a:tabLst>
            </a:pPr>
            <a:r>
              <a:rPr lang="en-US" sz="4000" b="1">
                <a:solidFill>
                  <a:srgbClr val="002060"/>
                </a:solidFill>
                <a:latin typeface="Times New Roman"/>
                <a:ea typeface="Palatino Linotype"/>
                <a:cs typeface="Palatino Linotype"/>
              </a:rPr>
              <a:t>Câu </a:t>
            </a:r>
            <a:r>
              <a:rPr lang="en-US" sz="4000" b="1" smtClean="0">
                <a:solidFill>
                  <a:srgbClr val="002060"/>
                </a:solidFill>
                <a:latin typeface="Times New Roman"/>
                <a:ea typeface="Palatino Linotype"/>
                <a:cs typeface="Palatino Linotype"/>
              </a:rPr>
              <a:t>2. </a:t>
            </a:r>
            <a:r>
              <a:rPr lang="en-US" sz="4000" dirty="0">
                <a:solidFill>
                  <a:srgbClr val="002060"/>
                </a:solidFill>
                <a:latin typeface="Times New Roman"/>
                <a:ea typeface="Palatino Linotype"/>
                <a:cs typeface="Palatino Linotype"/>
              </a:rPr>
              <a:t>Cho các hình sau</a:t>
            </a: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Font typeface="+mj-lt"/>
              <a:buAutoNum type="arabicPeriod"/>
              <a:tabLst>
                <a:tab pos="629920" algn="l"/>
              </a:tabLst>
            </a:pPr>
            <a:endParaRPr lang="en-US" sz="4000" dirty="0">
              <a:solidFill>
                <a:srgbClr val="002060"/>
              </a:solidFill>
              <a:latin typeface="Times New Roman"/>
              <a:ea typeface="Palatino Linotype"/>
              <a:cs typeface="Palatino Linotype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Font typeface="+mj-lt"/>
              <a:buAutoNum type="arabicPeriod"/>
              <a:tabLst>
                <a:tab pos="629920" algn="l"/>
              </a:tabLst>
            </a:pPr>
            <a:endParaRPr lang="en-US" sz="4000" dirty="0">
              <a:solidFill>
                <a:srgbClr val="002060"/>
              </a:solidFill>
              <a:latin typeface="Times New Roman"/>
              <a:ea typeface="Palatino Linotype"/>
              <a:cs typeface="Palatino Linotype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Font typeface="+mj-lt"/>
              <a:buAutoNum type="arabicPeriod"/>
              <a:tabLst>
                <a:tab pos="629920" algn="l"/>
              </a:tabLst>
            </a:pPr>
            <a:endParaRPr lang="en-US" sz="4000" dirty="0">
              <a:solidFill>
                <a:srgbClr val="002060"/>
              </a:solidFill>
              <a:latin typeface="Times New Roman"/>
              <a:ea typeface="Palatino Linotype"/>
              <a:cs typeface="Palatino Linotype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Font typeface="+mj-lt"/>
              <a:buAutoNum type="arabicPeriod"/>
              <a:tabLst>
                <a:tab pos="629920" algn="l"/>
              </a:tabLst>
            </a:pPr>
            <a:endParaRPr lang="en-US" sz="3600" dirty="0">
              <a:latin typeface="Palatino Linotype"/>
              <a:ea typeface="Palatino Linotype"/>
              <a:cs typeface="Palatino Linotype"/>
            </a:endParaRPr>
          </a:p>
          <a:p>
            <a:pPr marL="629920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Mỗi hình trên gồm một số hữu hạn đa giác phẳng, hình không phải hình đa diện là:</a:t>
            </a:r>
            <a:endParaRPr lang="en-US" sz="4000" dirty="0">
              <a:latin typeface="Calibri"/>
              <a:ea typeface="Calibri"/>
              <a:cs typeface="Times New Roman"/>
            </a:endParaRPr>
          </a:p>
          <a:p>
            <a:pPr marL="629920" algn="just">
              <a:spcAft>
                <a:spcPts val="0"/>
              </a:spcAft>
              <a:tabLst>
                <a:tab pos="3599815" algn="l"/>
                <a:tab pos="5039995" algn="l"/>
              </a:tabLst>
            </a:pPr>
            <a:r>
              <a:rPr lang="en-US" sz="4000" b="1" dirty="0">
                <a:solidFill>
                  <a:srgbClr val="002060"/>
                </a:solidFill>
                <a:latin typeface="Times New Roman"/>
                <a:ea typeface="Palatino Linotype"/>
                <a:cs typeface="Palatino Linotype"/>
              </a:rPr>
              <a:t>A. </a:t>
            </a:r>
            <a:r>
              <a:rPr lang="en-US" sz="4000" dirty="0">
                <a:solidFill>
                  <a:srgbClr val="002060"/>
                </a:solidFill>
                <a:latin typeface="Times New Roman"/>
                <a:ea typeface="Palatino Linotype"/>
                <a:cs typeface="Palatino Linotype"/>
              </a:rPr>
              <a:t>Hình 3.</a:t>
            </a:r>
            <a:r>
              <a:rPr lang="en-US" sz="4000" b="1" dirty="0">
                <a:solidFill>
                  <a:srgbClr val="002060"/>
                </a:solidFill>
                <a:latin typeface="Times New Roman"/>
                <a:ea typeface="Palatino Linotype"/>
                <a:cs typeface="Palatino Linotype"/>
              </a:rPr>
              <a:t>	B. </a:t>
            </a:r>
            <a:r>
              <a:rPr lang="en-US" sz="4000" dirty="0">
                <a:solidFill>
                  <a:srgbClr val="002060"/>
                </a:solidFill>
                <a:latin typeface="Times New Roman"/>
                <a:ea typeface="Palatino Linotype"/>
                <a:cs typeface="Palatino Linotype"/>
              </a:rPr>
              <a:t>Hình 4.</a:t>
            </a:r>
            <a:r>
              <a:rPr lang="en-US" sz="4000" b="1" dirty="0">
                <a:solidFill>
                  <a:srgbClr val="002060"/>
                </a:solidFill>
                <a:latin typeface="Times New Roman"/>
                <a:ea typeface="Palatino Linotype"/>
                <a:cs typeface="Palatino Linotype"/>
              </a:rPr>
              <a:t>	C. </a:t>
            </a:r>
            <a:r>
              <a:rPr lang="en-US" sz="4000" dirty="0">
                <a:solidFill>
                  <a:srgbClr val="002060"/>
                </a:solidFill>
                <a:latin typeface="Times New Roman"/>
                <a:ea typeface="Palatino Linotype"/>
                <a:cs typeface="Palatino Linotype"/>
              </a:rPr>
              <a:t>Hình 1.</a:t>
            </a:r>
            <a:r>
              <a:rPr lang="en-US" sz="4000" b="1" dirty="0">
                <a:solidFill>
                  <a:srgbClr val="002060"/>
                </a:solidFill>
                <a:latin typeface="Times New Roman"/>
                <a:ea typeface="Palatino Linotype"/>
                <a:cs typeface="Palatino Linotype"/>
              </a:rPr>
              <a:t>	D. </a:t>
            </a:r>
            <a:r>
              <a:rPr lang="en-US" sz="4000" dirty="0">
                <a:solidFill>
                  <a:srgbClr val="002060"/>
                </a:solidFill>
                <a:latin typeface="Times New Roman"/>
                <a:ea typeface="Palatino Linotype"/>
                <a:cs typeface="Palatino Linotype"/>
              </a:rPr>
              <a:t>Hình 2.</a:t>
            </a:r>
            <a:endParaRPr lang="en-US" sz="3600" dirty="0">
              <a:latin typeface="Palatino Linotype"/>
              <a:ea typeface="Palatino Linotype"/>
              <a:cs typeface="Palatino Linotype"/>
            </a:endParaRPr>
          </a:p>
          <a:p>
            <a:pPr marL="629920" indent="635"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Lời giải</a:t>
            </a:r>
            <a:endParaRPr lang="en-US" sz="4000" dirty="0">
              <a:latin typeface="Calibri"/>
              <a:ea typeface="Calibri"/>
              <a:cs typeface="Times New Roman"/>
            </a:endParaRPr>
          </a:p>
          <a:p>
            <a:pPr marL="1201420" indent="-571500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Hình không phải đa diện là hình 4 vì tồn tại cạnh không phải là cạnh chung của hai mặt.</a:t>
            </a:r>
          </a:p>
          <a:p>
            <a:pPr marL="1201420" indent="-571500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Chọn B</a:t>
            </a:r>
            <a:endParaRPr lang="en-US" sz="3600" dirty="0">
              <a:latin typeface="Calibri"/>
              <a:ea typeface="Calibri"/>
              <a:cs typeface="Times New Roman"/>
            </a:endParaRPr>
          </a:p>
          <a:p>
            <a:pPr marL="629920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62" y="826478"/>
            <a:ext cx="7473462" cy="2620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223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571F60-6676-45D3-B840-FBCDB58AC33E}"/>
              </a:ext>
            </a:extLst>
          </p:cNvPr>
          <p:cNvSpPr txBox="1">
            <a:spLocks/>
          </p:cNvSpPr>
          <p:nvPr/>
        </p:nvSpPr>
        <p:spPr>
          <a:xfrm>
            <a:off x="173345" y="695739"/>
            <a:ext cx="17200255" cy="8676861"/>
          </a:xfrm>
          <a:prstGeom prst="rect">
            <a:avLst/>
          </a:prstGeom>
          <a:solidFill>
            <a:srgbClr val="EBFFFD"/>
          </a:solidFill>
          <a:ln>
            <a:solidFill>
              <a:srgbClr val="0000CC"/>
            </a:solidFill>
            <a:prstDash val="sysDash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tabLst>
                <a:tab pos="629920" algn="l"/>
              </a:tabLst>
            </a:pPr>
            <a:r>
              <a:rPr lang="en-US" sz="4000" b="1">
                <a:solidFill>
                  <a:srgbClr val="0033CC"/>
                </a:solidFill>
                <a:latin typeface="Times New Roman"/>
                <a:ea typeface="Palatino Linotype"/>
                <a:cs typeface="Palatino Linotype"/>
              </a:rPr>
              <a:t>Câu </a:t>
            </a:r>
            <a:r>
              <a:rPr lang="en-US" sz="4000" b="1" smtClean="0">
                <a:solidFill>
                  <a:srgbClr val="0033CC"/>
                </a:solidFill>
                <a:latin typeface="Times New Roman"/>
                <a:ea typeface="Palatino Linotype"/>
                <a:cs typeface="Palatino Linotype"/>
              </a:rPr>
              <a:t>3. </a:t>
            </a:r>
            <a:r>
              <a:rPr lang="en-US" sz="4000" dirty="0">
                <a:solidFill>
                  <a:srgbClr val="002060"/>
                </a:solidFill>
                <a:latin typeface="Times New Roman"/>
                <a:ea typeface="Palatino Linotype"/>
                <a:cs typeface="Palatino Linotype"/>
              </a:rPr>
              <a:t>Hình</a:t>
            </a:r>
            <a:r>
              <a:rPr lang="vi-VN" sz="4000" dirty="0">
                <a:solidFill>
                  <a:srgbClr val="002060"/>
                </a:solidFill>
                <a:latin typeface="Times New Roman"/>
                <a:ea typeface="Palatino Linotype"/>
                <a:cs typeface="Palatino Linotype"/>
              </a:rPr>
              <a:t> nào dưới đây không phải là hình đa diện</a:t>
            </a:r>
            <a:endParaRPr lang="en-US" sz="4000" dirty="0">
              <a:solidFill>
                <a:srgbClr val="002060"/>
              </a:solidFill>
              <a:latin typeface="Times New Roman"/>
              <a:ea typeface="Palatino Linotype"/>
              <a:cs typeface="Palatino Linotype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Font typeface="+mj-lt"/>
              <a:buAutoNum type="arabicPeriod"/>
              <a:tabLst>
                <a:tab pos="629920" algn="l"/>
              </a:tabLst>
            </a:pPr>
            <a:endParaRPr lang="en-US" sz="4000" dirty="0">
              <a:solidFill>
                <a:srgbClr val="002060"/>
              </a:solidFill>
              <a:latin typeface="Times New Roman"/>
              <a:ea typeface="Palatino Linotype"/>
              <a:cs typeface="Palatino Linotype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Font typeface="+mj-lt"/>
              <a:buAutoNum type="arabicPeriod"/>
              <a:tabLst>
                <a:tab pos="629920" algn="l"/>
              </a:tabLst>
            </a:pPr>
            <a:endParaRPr lang="en-US" sz="4000" dirty="0">
              <a:solidFill>
                <a:srgbClr val="002060"/>
              </a:solidFill>
              <a:latin typeface="Times New Roman"/>
              <a:ea typeface="Palatino Linotype"/>
              <a:cs typeface="Palatino Linotype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Font typeface="+mj-lt"/>
              <a:buAutoNum type="arabicPeriod"/>
              <a:tabLst>
                <a:tab pos="629920" algn="l"/>
              </a:tabLst>
            </a:pPr>
            <a:endParaRPr lang="en-US" sz="4000" dirty="0">
              <a:solidFill>
                <a:srgbClr val="002060"/>
              </a:solidFill>
              <a:latin typeface="Times New Roman"/>
              <a:ea typeface="Palatino Linotype"/>
              <a:cs typeface="Palatino Linotype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Font typeface="+mj-lt"/>
              <a:buAutoNum type="arabicPeriod"/>
              <a:tabLst>
                <a:tab pos="629920" algn="l"/>
              </a:tabLst>
            </a:pPr>
            <a:endParaRPr lang="en-US" sz="4000" dirty="0">
              <a:solidFill>
                <a:srgbClr val="002060"/>
              </a:solidFill>
              <a:latin typeface="Times New Roman"/>
              <a:ea typeface="Palatino Linotype"/>
              <a:cs typeface="Palatino Linotype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Font typeface="+mj-lt"/>
              <a:buAutoNum type="arabicPeriod"/>
              <a:tabLst>
                <a:tab pos="629920" algn="l"/>
              </a:tabLst>
            </a:pPr>
            <a:endParaRPr lang="en-US" sz="4000" dirty="0">
              <a:solidFill>
                <a:srgbClr val="002060"/>
              </a:solidFill>
              <a:latin typeface="Times New Roman"/>
              <a:ea typeface="Palatino Linotype"/>
              <a:cs typeface="Palatino Linotype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Font typeface="+mj-lt"/>
              <a:buAutoNum type="arabicPeriod"/>
              <a:tabLst>
                <a:tab pos="629920" algn="l"/>
              </a:tabLst>
            </a:pPr>
            <a:endParaRPr lang="en-US" sz="3600" dirty="0">
              <a:latin typeface="Palatino Linotype"/>
              <a:ea typeface="Palatino Linotype"/>
              <a:cs typeface="Palatino Linotype"/>
            </a:endParaRPr>
          </a:p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3599815" algn="l"/>
                <a:tab pos="5039995" algn="l"/>
              </a:tabLst>
            </a:pPr>
            <a:r>
              <a:rPr lang="en-US" sz="4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A. </a:t>
            </a:r>
            <a:r>
              <a:rPr lang="vi-VN" sz="4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Hình 1</a:t>
            </a:r>
            <a:r>
              <a:rPr lang="en-US" sz="4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		</a:t>
            </a:r>
            <a:r>
              <a:rPr lang="en-US" sz="4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B. </a:t>
            </a:r>
            <a:r>
              <a:rPr lang="vi-VN" sz="4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Hình 2</a:t>
            </a:r>
            <a:r>
              <a:rPr lang="en-US" sz="4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		</a:t>
            </a:r>
            <a:r>
              <a:rPr lang="en-US" sz="4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C. </a:t>
            </a:r>
            <a:r>
              <a:rPr lang="vi-VN" sz="4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Hình 3</a:t>
            </a:r>
            <a:r>
              <a:rPr lang="en-US" sz="4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		</a:t>
            </a:r>
            <a:r>
              <a:rPr lang="en-US" sz="4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D. </a:t>
            </a:r>
            <a:r>
              <a:rPr lang="vi-VN" sz="4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Hình 4</a:t>
            </a:r>
            <a:r>
              <a:rPr lang="en-US" sz="4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4000" dirty="0">
              <a:latin typeface="Calibri"/>
              <a:ea typeface="Calibri"/>
              <a:cs typeface="Times New Roman"/>
            </a:endParaRPr>
          </a:p>
          <a:p>
            <a:pPr marL="629920"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Lời giải</a:t>
            </a:r>
            <a:endParaRPr lang="en-US" sz="4000" dirty="0">
              <a:latin typeface="Calibri"/>
              <a:ea typeface="Calibri"/>
              <a:cs typeface="Times New Roman"/>
            </a:endParaRPr>
          </a:p>
          <a:p>
            <a:pPr marL="1201420" indent="-571500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Ở</a:t>
            </a:r>
            <a:r>
              <a:rPr lang="vi-VN" sz="4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hình 2 có 1 cạnh là cạnh chung của 3 mặt.</a:t>
            </a:r>
            <a:endParaRPr lang="en-US" sz="400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marL="1201420" indent="-571500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Chọn B</a:t>
            </a:r>
            <a:endParaRPr lang="en-US" sz="3600" dirty="0">
              <a:latin typeface="Calibri"/>
              <a:ea typeface="Calibri"/>
              <a:cs typeface="Times New Roman"/>
            </a:endParaRPr>
          </a:p>
          <a:p>
            <a:pPr marL="629920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659" y="1811215"/>
            <a:ext cx="9212909" cy="2690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239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571F60-6676-45D3-B840-FBCDB58AC33E}"/>
              </a:ext>
            </a:extLst>
          </p:cNvPr>
          <p:cNvSpPr txBox="1">
            <a:spLocks/>
          </p:cNvSpPr>
          <p:nvPr/>
        </p:nvSpPr>
        <p:spPr>
          <a:xfrm>
            <a:off x="173345" y="695739"/>
            <a:ext cx="17200255" cy="8729615"/>
          </a:xfrm>
          <a:prstGeom prst="rect">
            <a:avLst/>
          </a:prstGeom>
          <a:solidFill>
            <a:srgbClr val="EBFFFD"/>
          </a:solidFill>
          <a:ln>
            <a:solidFill>
              <a:srgbClr val="0000CC"/>
            </a:solidFill>
            <a:prstDash val="sysDash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tabLst>
                <a:tab pos="629920" algn="l"/>
              </a:tabLst>
            </a:pPr>
            <a:r>
              <a:rPr lang="en-US" sz="4000" b="1">
                <a:solidFill>
                  <a:srgbClr val="0033CC"/>
                </a:solidFill>
                <a:latin typeface="Times New Roman"/>
                <a:ea typeface="Palatino Linotype"/>
                <a:cs typeface="Palatino Linotype"/>
              </a:rPr>
              <a:t>Câu </a:t>
            </a:r>
            <a:r>
              <a:rPr lang="en-US" sz="4000" b="1" smtClean="0">
                <a:solidFill>
                  <a:srgbClr val="0033CC"/>
                </a:solidFill>
                <a:latin typeface="Times New Roman"/>
                <a:ea typeface="Palatino Linotype"/>
                <a:cs typeface="Palatino Linotype"/>
              </a:rPr>
              <a:t>4.</a:t>
            </a:r>
            <a:r>
              <a:rPr lang="en-US" sz="4000" b="1" smtClean="0">
                <a:solidFill>
                  <a:srgbClr val="002060"/>
                </a:solidFill>
                <a:latin typeface="Times New Roman"/>
                <a:ea typeface="Palatino Linotype"/>
                <a:cs typeface="Palatino Linotype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Times New Roman"/>
                <a:ea typeface="Palatino Linotype"/>
                <a:cs typeface="Palatino Linotype"/>
              </a:rPr>
              <a:t>Hình</a:t>
            </a:r>
            <a:r>
              <a:rPr lang="vi-VN" sz="4000" dirty="0">
                <a:solidFill>
                  <a:srgbClr val="002060"/>
                </a:solidFill>
                <a:latin typeface="Times New Roman"/>
                <a:ea typeface="Palatino Linotype"/>
                <a:cs typeface="Palatino Linotype"/>
              </a:rPr>
              <a:t> nào dưới đây là hình đa diện lồi</a:t>
            </a:r>
            <a:endParaRPr lang="en-US" sz="4000" dirty="0">
              <a:solidFill>
                <a:srgbClr val="002060"/>
              </a:solidFill>
              <a:latin typeface="Times New Roman"/>
              <a:ea typeface="Palatino Linotype"/>
              <a:cs typeface="Palatino Linotype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Font typeface="+mj-lt"/>
              <a:buAutoNum type="arabicPeriod"/>
              <a:tabLst>
                <a:tab pos="629920" algn="l"/>
              </a:tabLst>
            </a:pPr>
            <a:endParaRPr lang="en-US" sz="4000" dirty="0">
              <a:solidFill>
                <a:srgbClr val="002060"/>
              </a:solidFill>
              <a:latin typeface="Times New Roman"/>
              <a:ea typeface="Palatino Linotype"/>
              <a:cs typeface="Palatino Linotype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tabLst>
                <a:tab pos="629920" algn="l"/>
              </a:tabLst>
            </a:pPr>
            <a:endParaRPr lang="en-US" sz="4000" dirty="0">
              <a:solidFill>
                <a:srgbClr val="002060"/>
              </a:solidFill>
              <a:latin typeface="Times New Roman"/>
              <a:ea typeface="Palatino Linotype"/>
              <a:cs typeface="Palatino Linotype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Font typeface="+mj-lt"/>
              <a:buAutoNum type="arabicPeriod"/>
              <a:tabLst>
                <a:tab pos="629920" algn="l"/>
              </a:tabLst>
            </a:pPr>
            <a:endParaRPr lang="en-US" sz="4000" dirty="0">
              <a:solidFill>
                <a:srgbClr val="002060"/>
              </a:solidFill>
              <a:latin typeface="Times New Roman"/>
              <a:ea typeface="Palatino Linotype"/>
              <a:cs typeface="Palatino Linotype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Font typeface="+mj-lt"/>
              <a:buAutoNum type="arabicPeriod"/>
              <a:tabLst>
                <a:tab pos="629920" algn="l"/>
              </a:tabLst>
            </a:pPr>
            <a:endParaRPr lang="en-US" sz="4000" dirty="0">
              <a:solidFill>
                <a:srgbClr val="002060"/>
              </a:solidFill>
              <a:latin typeface="Times New Roman"/>
              <a:ea typeface="Palatino Linotype"/>
              <a:cs typeface="Palatino Linotype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Font typeface="+mj-lt"/>
              <a:buAutoNum type="arabicPeriod"/>
              <a:tabLst>
                <a:tab pos="629920" algn="l"/>
              </a:tabLst>
            </a:pPr>
            <a:endParaRPr lang="en-US" sz="3600" dirty="0">
              <a:latin typeface="Palatino Linotype"/>
              <a:ea typeface="Palatino Linotype"/>
              <a:cs typeface="Palatino Linotype"/>
            </a:endParaRPr>
          </a:p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3599815" algn="l"/>
                <a:tab pos="5039995" algn="l"/>
              </a:tabLst>
            </a:pPr>
            <a:r>
              <a:rPr lang="en-US" sz="4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A. </a:t>
            </a:r>
            <a:r>
              <a:rPr lang="vi-VN" sz="4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Hình 1</a:t>
            </a:r>
            <a:r>
              <a:rPr lang="en-US" sz="4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		</a:t>
            </a:r>
            <a:r>
              <a:rPr lang="en-US" sz="4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B. </a:t>
            </a:r>
            <a:r>
              <a:rPr lang="vi-VN" sz="4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Hình 2</a:t>
            </a:r>
            <a:r>
              <a:rPr lang="en-US" sz="4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			</a:t>
            </a:r>
            <a:r>
              <a:rPr lang="en-US" sz="4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C. </a:t>
            </a:r>
            <a:r>
              <a:rPr lang="vi-VN" sz="4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Hình 3</a:t>
            </a:r>
            <a:r>
              <a:rPr lang="en-US" sz="4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		</a:t>
            </a:r>
            <a:r>
              <a:rPr lang="en-US" sz="4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D	. </a:t>
            </a:r>
            <a:r>
              <a:rPr lang="vi-VN" sz="4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Hình 4</a:t>
            </a:r>
            <a:r>
              <a:rPr lang="en-US" sz="4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4000" dirty="0">
              <a:latin typeface="Calibri"/>
              <a:ea typeface="Calibri"/>
              <a:cs typeface="Times New Roman"/>
            </a:endParaRPr>
          </a:p>
          <a:p>
            <a:pPr marL="629920"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Lời giải</a:t>
            </a:r>
            <a:endParaRPr lang="en-US" sz="4000" dirty="0">
              <a:latin typeface="Calibri"/>
              <a:ea typeface="Calibri"/>
              <a:cs typeface="Times New Roman"/>
            </a:endParaRPr>
          </a:p>
          <a:p>
            <a:pPr marL="1201420" indent="-571500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Hình</a:t>
            </a:r>
            <a:r>
              <a:rPr lang="vi-VN" sz="4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1 không phải là khối đa diện .</a:t>
            </a:r>
            <a:endParaRPr lang="en-US" sz="4000" dirty="0">
              <a:latin typeface="Calibri"/>
              <a:ea typeface="Calibri"/>
              <a:cs typeface="Times New Roman"/>
            </a:endParaRPr>
          </a:p>
          <a:p>
            <a:pPr marL="1201420" indent="-571500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vi-VN" sz="4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Hình 2 và hình 3 là đa diện không lồi.</a:t>
            </a:r>
            <a:endParaRPr lang="en-US" sz="400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marL="1201420" indent="-571500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Chọn D</a:t>
            </a:r>
            <a:endParaRPr lang="en-US" sz="3600" dirty="0">
              <a:latin typeface="Calibri"/>
              <a:ea typeface="Calibri"/>
              <a:cs typeface="Times New Roman"/>
            </a:endParaRPr>
          </a:p>
          <a:p>
            <a:pPr marL="629920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932" y="1512278"/>
            <a:ext cx="8143667" cy="2725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843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A9571F60-6676-45D3-B840-FBCDB58AC3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4941" y="472390"/>
                <a:ext cx="17200255" cy="8961217"/>
              </a:xfrm>
              <a:prstGeom prst="rect">
                <a:avLst/>
              </a:prstGeom>
              <a:solidFill>
                <a:srgbClr val="EBFFFD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nl-NL" sz="4000" b="1">
                    <a:solidFill>
                      <a:srgbClr val="0033CC"/>
                    </a:solidFill>
                    <a:latin typeface="Times New Roman"/>
                    <a:ea typeface="Palatino Linotype"/>
                    <a:cs typeface="Palatino Linotype"/>
                  </a:rPr>
                  <a:t>Câu </a:t>
                </a:r>
                <a:r>
                  <a:rPr lang="nl-NL" sz="4000" b="1" smtClean="0">
                    <a:solidFill>
                      <a:srgbClr val="0033CC"/>
                    </a:solidFill>
                    <a:latin typeface="Times New Roman"/>
                    <a:ea typeface="Palatino Linotype"/>
                    <a:cs typeface="Palatino Linotype"/>
                  </a:rPr>
                  <a:t>5.</a:t>
                </a:r>
                <a:r>
                  <a:rPr lang="nl-NL" sz="4000" smtClean="0">
                    <a:solidFill>
                      <a:srgbClr val="002060"/>
                    </a:solidFill>
                    <a:latin typeface="Times New Roman"/>
                    <a:ea typeface="Palatino Linotype"/>
                    <a:cs typeface="Palatino Linotype"/>
                  </a:rPr>
                  <a:t> </a:t>
                </a:r>
                <a:r>
                  <a:rPr lang="nl-NL" sz="4000" dirty="0">
                    <a:solidFill>
                      <a:srgbClr val="002060"/>
                    </a:solidFill>
                    <a:latin typeface="Times New Roman"/>
                    <a:ea typeface="Palatino Linotype"/>
                    <a:cs typeface="Palatino Linotype"/>
                  </a:rPr>
                  <a:t>Hình đa diện trong hình vẽ bên có bao nhiêu mặt?</a:t>
                </a:r>
              </a:p>
              <a:p>
                <a:pPr marL="342900" lvl="0" indent="-34290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+mj-lt"/>
                  <a:buAutoNum type="arabicPeriod"/>
                  <a:tabLst>
                    <a:tab pos="629920" algn="l"/>
                  </a:tabLst>
                </a:pPr>
                <a:endParaRPr lang="nl-NL" sz="4000" dirty="0">
                  <a:solidFill>
                    <a:srgbClr val="002060"/>
                  </a:solidFill>
                  <a:effectLst/>
                  <a:latin typeface="Times New Roman"/>
                  <a:ea typeface="Palatino Linotype"/>
                  <a:cs typeface="Palatino Linotype"/>
                </a:endParaRPr>
              </a:p>
              <a:p>
                <a:pPr marL="342900" lvl="0" indent="-34290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+mj-lt"/>
                  <a:buAutoNum type="arabicPeriod"/>
                  <a:tabLst>
                    <a:tab pos="629920" algn="l"/>
                  </a:tabLst>
                </a:pPr>
                <a:endParaRPr lang="nl-NL" sz="4000" dirty="0">
                  <a:solidFill>
                    <a:srgbClr val="002060"/>
                  </a:solidFill>
                  <a:latin typeface="Times New Roman"/>
                  <a:ea typeface="Palatino Linotype"/>
                  <a:cs typeface="Palatino Linotype"/>
                </a:endParaRPr>
              </a:p>
              <a:p>
                <a:pPr marL="342900" lvl="0" indent="-34290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+mj-lt"/>
                  <a:buAutoNum type="arabicPeriod"/>
                  <a:tabLst>
                    <a:tab pos="629920" algn="l"/>
                  </a:tabLst>
                </a:pPr>
                <a:endParaRPr lang="nl-NL" sz="4000" dirty="0">
                  <a:solidFill>
                    <a:srgbClr val="002060"/>
                  </a:solidFill>
                  <a:effectLst/>
                  <a:latin typeface="Times New Roman"/>
                  <a:ea typeface="Palatino Linotype"/>
                  <a:cs typeface="Palatino Linotype"/>
                </a:endParaRPr>
              </a:p>
              <a:p>
                <a:pPr marL="342900" lvl="0" indent="-34290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+mj-lt"/>
                  <a:buAutoNum type="arabicPeriod"/>
                  <a:tabLst>
                    <a:tab pos="629920" algn="l"/>
                  </a:tabLst>
                </a:pPr>
                <a:endParaRPr lang="nl-NL" sz="4000" dirty="0">
                  <a:solidFill>
                    <a:srgbClr val="002060"/>
                  </a:solidFill>
                  <a:latin typeface="Times New Roman"/>
                  <a:ea typeface="Palatino Linotype"/>
                  <a:cs typeface="Palatino Linotype"/>
                </a:endParaRPr>
              </a:p>
              <a:p>
                <a:pPr marL="342900" lvl="0" indent="-34290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+mj-lt"/>
                  <a:buAutoNum type="arabicPeriod"/>
                  <a:tabLst>
                    <a:tab pos="629920" algn="l"/>
                  </a:tabLst>
                </a:pPr>
                <a:endParaRPr lang="nl-NL" sz="4000" dirty="0">
                  <a:solidFill>
                    <a:srgbClr val="002060"/>
                  </a:solidFill>
                  <a:effectLst/>
                  <a:latin typeface="Times New Roman"/>
                  <a:ea typeface="Palatino Linotype"/>
                  <a:cs typeface="Palatino Linotype"/>
                </a:endParaRPr>
              </a:p>
              <a:p>
                <a:pPr marL="342900" lvl="0" indent="-34290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Font typeface="+mj-lt"/>
                  <a:buAutoNum type="arabicPeriod"/>
                  <a:tabLst>
                    <a:tab pos="629920" algn="l"/>
                  </a:tabLst>
                </a:pPr>
                <a:endParaRPr lang="nl-NL" sz="4000" dirty="0">
                  <a:solidFill>
                    <a:srgbClr val="002060"/>
                  </a:solidFill>
                  <a:latin typeface="Times New Roman"/>
                  <a:ea typeface="Palatino Linotype"/>
                  <a:cs typeface="Palatino Linotype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nl-NL" sz="4000" b="1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206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6</m:t>
                    </m:r>
                  </m:oMath>
                </a14:m>
                <a:r>
                  <a:rPr lang="en-US" sz="4000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r>
                  <a:rPr lang="nl-NL" sz="4000" b="1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		B.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206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12</m:t>
                    </m:r>
                  </m:oMath>
                </a14:m>
                <a:r>
                  <a:rPr lang="en-US" sz="4000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r>
                  <a:rPr lang="nl-NL" sz="4000" b="1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				C.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206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11</m:t>
                    </m:r>
                  </m:oMath>
                </a14:m>
                <a:r>
                  <a:rPr lang="en-US" sz="4000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r>
                  <a:rPr lang="nl-NL" sz="4000" b="1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			D.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206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10</m:t>
                    </m:r>
                  </m:oMath>
                </a14:m>
                <a:r>
                  <a:rPr lang="en-US" sz="4000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US" sz="4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629920"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Lời giải</a:t>
                </a:r>
                <a:endParaRPr lang="en-US" sz="4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1200150" indent="-571500">
                  <a:lnSpc>
                    <a:spcPct val="107000"/>
                  </a:lnSpc>
                  <a:spcAft>
                    <a:spcPts val="800"/>
                  </a:spcAft>
                  <a:buFont typeface="Arial" pitchFamily="34" charset="0"/>
                  <a:buChar char="•"/>
                </a:pPr>
                <a:r>
                  <a:rPr lang="nl-NL" sz="4000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Từ hình vẽ, ta thấy hình đa diện trên có 12 mặt.</a:t>
                </a:r>
              </a:p>
              <a:p>
                <a:pPr marL="1200150" indent="-571500">
                  <a:lnSpc>
                    <a:spcPct val="107000"/>
                  </a:lnSpc>
                  <a:spcAft>
                    <a:spcPts val="800"/>
                  </a:spcAft>
                  <a:buFont typeface="Arial" pitchFamily="34" charset="0"/>
                  <a:buChar char="•"/>
                </a:pPr>
                <a:r>
                  <a:rPr lang="nl-NL" sz="4000" b="1" dirty="0">
                    <a:solidFill>
                      <a:srgbClr val="002060"/>
                    </a:solidFill>
                    <a:latin typeface="Times New Roman"/>
                    <a:ea typeface="Palatino Linotype"/>
                    <a:cs typeface="Palatino Linotype"/>
                  </a:rPr>
                  <a:t>Chọn B</a:t>
                </a:r>
                <a:endParaRPr lang="en-US" sz="3600" dirty="0">
                  <a:latin typeface="Palatino Linotype"/>
                  <a:ea typeface="Palatino Linotype"/>
                  <a:cs typeface="Palatino Linotype"/>
                </a:endParaRPr>
              </a:p>
              <a:p>
                <a:pPr marL="629920" indent="-1270">
                  <a:lnSpc>
                    <a:spcPct val="107000"/>
                  </a:lnSpc>
                  <a:spcAft>
                    <a:spcPts val="800"/>
                  </a:spcAft>
                </a:pPr>
                <a:endParaRPr lang="en-US" sz="40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9571F60-6676-45D3-B840-FBCDB58AC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41" y="472390"/>
                <a:ext cx="17200255" cy="8961217"/>
              </a:xfrm>
              <a:prstGeom prst="rect">
                <a:avLst/>
              </a:prstGeom>
              <a:blipFill rotWithShape="1">
                <a:blip r:embed="rId2"/>
                <a:stretch>
                  <a:fillRect l="-992" t="-1561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686" y="1565028"/>
            <a:ext cx="4273099" cy="30773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028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571F60-6676-45D3-B840-FBCDB58AC33E}"/>
              </a:ext>
            </a:extLst>
          </p:cNvPr>
          <p:cNvSpPr txBox="1">
            <a:spLocks/>
          </p:cNvSpPr>
          <p:nvPr/>
        </p:nvSpPr>
        <p:spPr>
          <a:xfrm>
            <a:off x="173345" y="695740"/>
            <a:ext cx="17200255" cy="8641692"/>
          </a:xfrm>
          <a:prstGeom prst="rect">
            <a:avLst/>
          </a:prstGeom>
          <a:solidFill>
            <a:srgbClr val="EBFFFD"/>
          </a:solidFill>
          <a:ln>
            <a:solidFill>
              <a:srgbClr val="0000CC"/>
            </a:solidFill>
            <a:prstDash val="sysDash"/>
          </a:ln>
        </p:spPr>
        <p:txBody>
          <a:bodyPr vert="horz" lIns="132076" tIns="66038" rIns="132076" bIns="66038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tabLst>
                <a:tab pos="629920" algn="l"/>
              </a:tabLst>
            </a:pPr>
            <a:r>
              <a:rPr lang="en-US" sz="4000" b="1">
                <a:solidFill>
                  <a:srgbClr val="0033CC"/>
                </a:solidFill>
                <a:latin typeface="Times New Roman"/>
                <a:ea typeface="Palatino Linotype"/>
                <a:cs typeface="Palatino Linotype"/>
              </a:rPr>
              <a:t>Câu </a:t>
            </a:r>
            <a:r>
              <a:rPr lang="en-US" sz="4000" b="1" smtClean="0">
                <a:solidFill>
                  <a:srgbClr val="0033CC"/>
                </a:solidFill>
                <a:latin typeface="Times New Roman"/>
                <a:ea typeface="Palatino Linotype"/>
                <a:cs typeface="Palatino Linotype"/>
              </a:rPr>
              <a:t>6. </a:t>
            </a:r>
            <a:r>
              <a:rPr lang="fr-FR" sz="4000" dirty="0">
                <a:solidFill>
                  <a:srgbClr val="002060"/>
                </a:solidFill>
                <a:latin typeface="Times New Roman"/>
                <a:ea typeface="Palatino Linotype"/>
                <a:cs typeface="Palatino Linotype"/>
              </a:rPr>
              <a:t>Phát biểu nào sau đây là đúng?</a:t>
            </a:r>
            <a:endParaRPr lang="en-US" sz="3600" dirty="0">
              <a:latin typeface="Palatino Linotype"/>
              <a:ea typeface="Palatino Linotype"/>
              <a:cs typeface="Palatino Linotype"/>
            </a:endParaRPr>
          </a:p>
          <a:p>
            <a:pPr marL="1372870" indent="-742950" algn="just">
              <a:lnSpc>
                <a:spcPct val="107000"/>
              </a:lnSpc>
              <a:spcAft>
                <a:spcPts val="0"/>
              </a:spcAft>
              <a:buAutoNum type="alphaUcPeriod"/>
              <a:tabLst>
                <a:tab pos="3599815" algn="l"/>
                <a:tab pos="5039995" algn="l"/>
              </a:tabLst>
            </a:pPr>
            <a:r>
              <a:rPr lang="en-US" sz="4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Hình tứ diện đều có 4 đỉnh, 6 cạnh, 4 mặt.	</a:t>
            </a:r>
          </a:p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3599815" algn="l"/>
                <a:tab pos="5039995" algn="l"/>
              </a:tabLst>
            </a:pPr>
            <a:r>
              <a:rPr lang="en-US" sz="4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B. </a:t>
            </a:r>
            <a:r>
              <a:rPr lang="en-US" sz="4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Hình tứ diện đều có 4 đỉnh, 4 cạnh, 4 mặt.</a:t>
            </a:r>
            <a:endParaRPr lang="en-US" sz="4000" dirty="0">
              <a:latin typeface="Calibri"/>
              <a:ea typeface="Calibri"/>
              <a:cs typeface="Times New Roman"/>
            </a:endParaRPr>
          </a:p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3599815" algn="l"/>
                <a:tab pos="5039995" algn="l"/>
              </a:tabLst>
            </a:pPr>
            <a:r>
              <a:rPr lang="en-US" sz="4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C. </a:t>
            </a:r>
            <a:r>
              <a:rPr lang="en-US" sz="4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Hình tứ diện đều có 6 đỉnh, 4 cạnh, 4 mặt.	</a:t>
            </a:r>
          </a:p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3599815" algn="l"/>
                <a:tab pos="5039995" algn="l"/>
              </a:tabLst>
            </a:pPr>
            <a:r>
              <a:rPr lang="en-US" sz="4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D. </a:t>
            </a:r>
            <a:r>
              <a:rPr lang="en-US" sz="4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Hình tứ diện đều có 6 đỉnh, 6 cạnh, 4 mặt.</a:t>
            </a:r>
            <a:endParaRPr lang="en-US" sz="4000" dirty="0">
              <a:latin typeface="Calibri"/>
              <a:ea typeface="Calibri"/>
              <a:cs typeface="Times New Roman"/>
            </a:endParaRPr>
          </a:p>
          <a:p>
            <a:pPr marL="629920" indent="-630555"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Lời giải</a:t>
            </a:r>
            <a:endParaRPr lang="en-US" sz="4000" dirty="0">
              <a:latin typeface="Calibri"/>
              <a:ea typeface="Calibri"/>
              <a:cs typeface="Times New Roman"/>
            </a:endParaRPr>
          </a:p>
          <a:p>
            <a:pPr marL="629920" algn="just">
              <a:lnSpc>
                <a:spcPct val="107000"/>
              </a:lnSpc>
              <a:spcAft>
                <a:spcPts val="800"/>
              </a:spcAft>
            </a:pPr>
            <a:endParaRPr lang="en-US" sz="400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marL="629920" algn="just">
              <a:lnSpc>
                <a:spcPct val="107000"/>
              </a:lnSpc>
              <a:spcAft>
                <a:spcPts val="800"/>
              </a:spcAft>
            </a:pPr>
            <a:endParaRPr lang="en-US" sz="400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marL="629920" algn="just">
              <a:lnSpc>
                <a:spcPct val="107000"/>
              </a:lnSpc>
              <a:spcAft>
                <a:spcPts val="800"/>
              </a:spcAft>
            </a:pPr>
            <a:endParaRPr lang="en-US" sz="400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marL="629920" algn="just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Quan sát hình tứ diện đều ta thấy: Hình tứ diện đều có 4 đỉnh, 6 cạnh, 4 mặt.</a:t>
            </a:r>
          </a:p>
          <a:p>
            <a:pPr marL="629920"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Chọn A</a:t>
            </a:r>
            <a:endParaRPr lang="en-US" sz="3600" dirty="0">
              <a:latin typeface="Calibri"/>
              <a:ea typeface="Calibri"/>
              <a:cs typeface="Times New Roman"/>
            </a:endParaRPr>
          </a:p>
          <a:p>
            <a:pPr marL="629920" algn="just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42" y="4659924"/>
            <a:ext cx="3762112" cy="2690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006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rgbClr val="FFFFB3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: Shape 111">
            <a:extLst>
              <a:ext uri="{FF2B5EF4-FFF2-40B4-BE49-F238E27FC236}">
                <a16:creationId xmlns:a16="http://schemas.microsoft.com/office/drawing/2014/main" xmlns="" id="{CCE20944-FC1A-4034-8193-545D9CBB1002}"/>
              </a:ext>
            </a:extLst>
          </p:cNvPr>
          <p:cNvSpPr/>
          <p:nvPr/>
        </p:nvSpPr>
        <p:spPr>
          <a:xfrm flipH="1">
            <a:off x="62681" y="515683"/>
            <a:ext cx="672259" cy="8554279"/>
          </a:xfrm>
          <a:custGeom>
            <a:avLst/>
            <a:gdLst>
              <a:gd name="connsiteX0" fmla="*/ 3515830 w 5504433"/>
              <a:gd name="connsiteY0" fmla="*/ 0 h 6858000"/>
              <a:gd name="connsiteX1" fmla="*/ 5504433 w 5504433"/>
              <a:gd name="connsiteY1" fmla="*/ 0 h 6858000"/>
              <a:gd name="connsiteX2" fmla="*/ 5504433 w 5504433"/>
              <a:gd name="connsiteY2" fmla="*/ 6858000 h 6858000"/>
              <a:gd name="connsiteX3" fmla="*/ 0 w 55044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4433" h="6858000">
                <a:moveTo>
                  <a:pt x="3515830" y="0"/>
                </a:moveTo>
                <a:lnTo>
                  <a:pt x="5504433" y="0"/>
                </a:lnTo>
                <a:lnTo>
                  <a:pt x="55044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BC561666-1C49-4708-98EF-5098E1B5249A}"/>
              </a:ext>
            </a:extLst>
          </p:cNvPr>
          <p:cNvGrpSpPr/>
          <p:nvPr/>
        </p:nvGrpSpPr>
        <p:grpSpPr>
          <a:xfrm>
            <a:off x="9392517" y="-63964"/>
            <a:ext cx="4821395" cy="3333473"/>
            <a:chOff x="9400981" y="172872"/>
            <a:chExt cx="4821395" cy="3333473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xmlns="" id="{76B6B688-FA5F-4475-B21C-A13A97A70501}"/>
                </a:ext>
              </a:extLst>
            </p:cNvPr>
            <p:cNvGrpSpPr/>
            <p:nvPr/>
          </p:nvGrpSpPr>
          <p:grpSpPr>
            <a:xfrm>
              <a:off x="9400981" y="172872"/>
              <a:ext cx="4821395" cy="3333473"/>
              <a:chOff x="2700282" y="-617509"/>
              <a:chExt cx="8409207" cy="5814056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33A1FBAC-90EF-4DAA-A89D-902DCB83231B}"/>
                  </a:ext>
                </a:extLst>
              </p:cNvPr>
              <p:cNvSpPr/>
              <p:nvPr/>
            </p:nvSpPr>
            <p:spPr>
              <a:xfrm rot="1082948">
                <a:off x="2700282" y="-617509"/>
                <a:ext cx="8409207" cy="5814056"/>
              </a:xfrm>
              <a:custGeom>
                <a:avLst/>
                <a:gdLst>
                  <a:gd name="connsiteX0" fmla="*/ 6130854 w 8409207"/>
                  <a:gd name="connsiteY0" fmla="*/ 3401181 h 5814056"/>
                  <a:gd name="connsiteX1" fmla="*/ 6131545 w 8409207"/>
                  <a:gd name="connsiteY1" fmla="*/ 3401320 h 5814056"/>
                  <a:gd name="connsiteX2" fmla="*/ 8260959 w 8409207"/>
                  <a:gd name="connsiteY2" fmla="*/ 3401320 h 5814056"/>
                  <a:gd name="connsiteX3" fmla="*/ 8316667 w 8409207"/>
                  <a:gd name="connsiteY3" fmla="*/ 3390073 h 5814056"/>
                  <a:gd name="connsiteX4" fmla="*/ 8303773 w 8409207"/>
                  <a:gd name="connsiteY4" fmla="*/ 3406598 h 5814056"/>
                  <a:gd name="connsiteX5" fmla="*/ 8258166 w 8409207"/>
                  <a:gd name="connsiteY5" fmla="*/ 3432363 h 5814056"/>
                  <a:gd name="connsiteX6" fmla="*/ 969426 w 8409207"/>
                  <a:gd name="connsiteY6" fmla="*/ 5807530 h 5814056"/>
                  <a:gd name="connsiteX7" fmla="*/ 828900 w 8409207"/>
                  <a:gd name="connsiteY7" fmla="*/ 5768588 h 5814056"/>
                  <a:gd name="connsiteX8" fmla="*/ 825466 w 8409207"/>
                  <a:gd name="connsiteY8" fmla="*/ 5762509 h 5814056"/>
                  <a:gd name="connsiteX9" fmla="*/ 880603 w 8409207"/>
                  <a:gd name="connsiteY9" fmla="*/ 5795631 h 5814056"/>
                  <a:gd name="connsiteX10" fmla="*/ 1012116 w 8409207"/>
                  <a:gd name="connsiteY10" fmla="*/ 5789852 h 5814056"/>
                  <a:gd name="connsiteX11" fmla="*/ 8280356 w 8409207"/>
                  <a:gd name="connsiteY11" fmla="*/ 16063 h 5814056"/>
                  <a:gd name="connsiteX12" fmla="*/ 8346739 w 8409207"/>
                  <a:gd name="connsiteY12" fmla="*/ 0 h 5814056"/>
                  <a:gd name="connsiteX13" fmla="*/ 8398859 w 8409207"/>
                  <a:gd name="connsiteY13" fmla="*/ 8229 h 5814056"/>
                  <a:gd name="connsiteX14" fmla="*/ 8409207 w 8409207"/>
                  <a:gd name="connsiteY14" fmla="*/ 59479 h 5814056"/>
                  <a:gd name="connsiteX15" fmla="*/ 8409206 w 8409207"/>
                  <a:gd name="connsiteY15" fmla="*/ 2337983 h 5814056"/>
                  <a:gd name="connsiteX16" fmla="*/ 8409207 w 8409207"/>
                  <a:gd name="connsiteY16" fmla="*/ 2337982 h 5814056"/>
                  <a:gd name="connsiteX17" fmla="*/ 8409207 w 8409207"/>
                  <a:gd name="connsiteY17" fmla="*/ 3253072 h 5814056"/>
                  <a:gd name="connsiteX18" fmla="*/ 8318665 w 8409207"/>
                  <a:gd name="connsiteY18" fmla="*/ 3389669 h 5814056"/>
                  <a:gd name="connsiteX19" fmla="*/ 8316668 w 8409207"/>
                  <a:gd name="connsiteY19" fmla="*/ 3390072 h 5814056"/>
                  <a:gd name="connsiteX20" fmla="*/ 8260961 w 8409207"/>
                  <a:gd name="connsiteY20" fmla="*/ 3401319 h 5814056"/>
                  <a:gd name="connsiteX21" fmla="*/ 6131547 w 8409207"/>
                  <a:gd name="connsiteY21" fmla="*/ 3401319 h 5814056"/>
                  <a:gd name="connsiteX22" fmla="*/ 6130856 w 8409207"/>
                  <a:gd name="connsiteY22" fmla="*/ 3401180 h 5814056"/>
                  <a:gd name="connsiteX23" fmla="*/ 8088977 w 8409207"/>
                  <a:gd name="connsiteY23" fmla="*/ 2487418 h 5814056"/>
                  <a:gd name="connsiteX24" fmla="*/ 8088977 w 8409207"/>
                  <a:gd name="connsiteY24" fmla="*/ 2487417 h 5814056"/>
                  <a:gd name="connsiteX25" fmla="*/ 6130854 w 8409207"/>
                  <a:gd name="connsiteY25" fmla="*/ 3401180 h 5814056"/>
                  <a:gd name="connsiteX26" fmla="*/ 6130854 w 8409207"/>
                  <a:gd name="connsiteY26" fmla="*/ 3401180 h 5814056"/>
                  <a:gd name="connsiteX27" fmla="*/ 1012117 w 8409207"/>
                  <a:gd name="connsiteY27" fmla="*/ 5789850 h 5814056"/>
                  <a:gd name="connsiteX28" fmla="*/ 880603 w 8409207"/>
                  <a:gd name="connsiteY28" fmla="*/ 5795629 h 5814056"/>
                  <a:gd name="connsiteX29" fmla="*/ 825467 w 8409207"/>
                  <a:gd name="connsiteY29" fmla="*/ 5762507 h 5814056"/>
                  <a:gd name="connsiteX30" fmla="*/ 803136 w 8409207"/>
                  <a:gd name="connsiteY30" fmla="*/ 5722979 h 5814056"/>
                  <a:gd name="connsiteX31" fmla="*/ 803136 w 8409207"/>
                  <a:gd name="connsiteY31" fmla="*/ 5722979 h 5814056"/>
                  <a:gd name="connsiteX32" fmla="*/ 216079 w 8409207"/>
                  <a:gd name="connsiteY32" fmla="*/ 3921456 h 5814056"/>
                  <a:gd name="connsiteX33" fmla="*/ 300628 w 8409207"/>
                  <a:gd name="connsiteY33" fmla="*/ 3755167 h 5814056"/>
                  <a:gd name="connsiteX34" fmla="*/ 216078 w 8409207"/>
                  <a:gd name="connsiteY34" fmla="*/ 3921457 h 5814056"/>
                  <a:gd name="connsiteX35" fmla="*/ 803136 w 8409207"/>
                  <a:gd name="connsiteY35" fmla="*/ 5722979 h 5814056"/>
                  <a:gd name="connsiteX36" fmla="*/ 803136 w 8409207"/>
                  <a:gd name="connsiteY36" fmla="*/ 5722979 h 5814056"/>
                  <a:gd name="connsiteX37" fmla="*/ 803136 w 8409207"/>
                  <a:gd name="connsiteY37" fmla="*/ 5722979 h 5814056"/>
                  <a:gd name="connsiteX38" fmla="*/ 803136 w 8409207"/>
                  <a:gd name="connsiteY38" fmla="*/ 5722980 h 5814056"/>
                  <a:gd name="connsiteX39" fmla="*/ 825467 w 8409207"/>
                  <a:gd name="connsiteY39" fmla="*/ 5762507 h 5814056"/>
                  <a:gd name="connsiteX40" fmla="*/ 824081 w 8409207"/>
                  <a:gd name="connsiteY40" fmla="*/ 5761676 h 5814056"/>
                  <a:gd name="connsiteX41" fmla="*/ 783522 w 8409207"/>
                  <a:gd name="connsiteY41" fmla="*/ 5706723 h 5814056"/>
                  <a:gd name="connsiteX42" fmla="*/ 16176 w 8409207"/>
                  <a:gd name="connsiteY42" fmla="*/ 4062361 h 5814056"/>
                  <a:gd name="connsiteX43" fmla="*/ 99305 w 8409207"/>
                  <a:gd name="connsiteY43" fmla="*/ 3833768 h 5814056"/>
                  <a:gd name="connsiteX44" fmla="*/ 5983298 w 8409207"/>
                  <a:gd name="connsiteY44" fmla="*/ 1087988 h 5814056"/>
                  <a:gd name="connsiteX45" fmla="*/ 5983300 w 8409207"/>
                  <a:gd name="connsiteY45" fmla="*/ 1903365 h 5814056"/>
                  <a:gd name="connsiteX46" fmla="*/ 5983300 w 8409207"/>
                  <a:gd name="connsiteY46" fmla="*/ 1987904 h 5814056"/>
                  <a:gd name="connsiteX47" fmla="*/ 5983300 w 8409207"/>
                  <a:gd name="connsiteY47" fmla="*/ 1903365 h 5814056"/>
                  <a:gd name="connsiteX48" fmla="*/ 5983299 w 8409207"/>
                  <a:gd name="connsiteY48" fmla="*/ 1087990 h 581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8409207" h="5814056">
                    <a:moveTo>
                      <a:pt x="6130854" y="3401181"/>
                    </a:moveTo>
                    <a:lnTo>
                      <a:pt x="6131545" y="3401320"/>
                    </a:lnTo>
                    <a:lnTo>
                      <a:pt x="8260959" y="3401320"/>
                    </a:lnTo>
                    <a:lnTo>
                      <a:pt x="8316667" y="3390073"/>
                    </a:lnTo>
                    <a:lnTo>
                      <a:pt x="8303773" y="3406598"/>
                    </a:lnTo>
                    <a:cubicBezTo>
                      <a:pt x="8290836" y="3417834"/>
                      <a:pt x="8275483" y="3426720"/>
                      <a:pt x="8258166" y="3432363"/>
                    </a:cubicBezTo>
                    <a:lnTo>
                      <a:pt x="969426" y="5807530"/>
                    </a:lnTo>
                    <a:cubicBezTo>
                      <a:pt x="917475" y="5824459"/>
                      <a:pt x="862610" y="5807398"/>
                      <a:pt x="828900" y="5768588"/>
                    </a:cubicBezTo>
                    <a:lnTo>
                      <a:pt x="825466" y="5762509"/>
                    </a:lnTo>
                    <a:lnTo>
                      <a:pt x="880603" y="5795631"/>
                    </a:lnTo>
                    <a:cubicBezTo>
                      <a:pt x="921969" y="5810674"/>
                      <a:pt x="969076" y="5809936"/>
                      <a:pt x="1012116" y="5789852"/>
                    </a:cubicBezTo>
                    <a:close/>
                    <a:moveTo>
                      <a:pt x="8280356" y="16063"/>
                    </a:moveTo>
                    <a:cubicBezTo>
                      <a:pt x="8301875" y="6020"/>
                      <a:pt x="8324413" y="814"/>
                      <a:pt x="8346739" y="0"/>
                    </a:cubicBezTo>
                    <a:lnTo>
                      <a:pt x="8398859" y="8229"/>
                    </a:lnTo>
                    <a:lnTo>
                      <a:pt x="8409207" y="59479"/>
                    </a:lnTo>
                    <a:lnTo>
                      <a:pt x="8409206" y="2337983"/>
                    </a:lnTo>
                    <a:lnTo>
                      <a:pt x="8409207" y="2337982"/>
                    </a:lnTo>
                    <a:lnTo>
                      <a:pt x="8409207" y="3253072"/>
                    </a:lnTo>
                    <a:cubicBezTo>
                      <a:pt x="8409207" y="3314478"/>
                      <a:pt x="8371873" y="3367164"/>
                      <a:pt x="8318665" y="3389669"/>
                    </a:cubicBezTo>
                    <a:lnTo>
                      <a:pt x="8316668" y="3390072"/>
                    </a:lnTo>
                    <a:lnTo>
                      <a:pt x="8260961" y="3401319"/>
                    </a:lnTo>
                    <a:lnTo>
                      <a:pt x="6131547" y="3401319"/>
                    </a:lnTo>
                    <a:lnTo>
                      <a:pt x="6130856" y="3401180"/>
                    </a:lnTo>
                    <a:lnTo>
                      <a:pt x="8088977" y="2487418"/>
                    </a:lnTo>
                    <a:lnTo>
                      <a:pt x="8088977" y="2487417"/>
                    </a:lnTo>
                    <a:lnTo>
                      <a:pt x="6130854" y="3401180"/>
                    </a:lnTo>
                    <a:lnTo>
                      <a:pt x="6130854" y="3401180"/>
                    </a:lnTo>
                    <a:lnTo>
                      <a:pt x="1012117" y="5789850"/>
                    </a:lnTo>
                    <a:cubicBezTo>
                      <a:pt x="969077" y="5809934"/>
                      <a:pt x="921969" y="5810672"/>
                      <a:pt x="880603" y="5795629"/>
                    </a:cubicBezTo>
                    <a:lnTo>
                      <a:pt x="825467" y="5762507"/>
                    </a:ln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216079" y="3921456"/>
                    </a:lnTo>
                    <a:cubicBezTo>
                      <a:pt x="193506" y="3852190"/>
                      <a:pt x="231361" y="3777739"/>
                      <a:pt x="300628" y="3755167"/>
                    </a:cubicBezTo>
                    <a:cubicBezTo>
                      <a:pt x="231360" y="3777738"/>
                      <a:pt x="193506" y="3852190"/>
                      <a:pt x="216078" y="3921457"/>
                    </a:cubicBez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803136" y="5722980"/>
                    </a:lnTo>
                    <a:lnTo>
                      <a:pt x="825467" y="5762507"/>
                    </a:lnTo>
                    <a:lnTo>
                      <a:pt x="824081" y="5761676"/>
                    </a:lnTo>
                    <a:cubicBezTo>
                      <a:pt x="807493" y="5746709"/>
                      <a:pt x="793564" y="5728243"/>
                      <a:pt x="783522" y="5706723"/>
                    </a:cubicBezTo>
                    <a:lnTo>
                      <a:pt x="16176" y="4062361"/>
                    </a:lnTo>
                    <a:cubicBezTo>
                      <a:pt x="-23993" y="3976281"/>
                      <a:pt x="13225" y="3873937"/>
                      <a:pt x="99305" y="3833768"/>
                    </a:cubicBezTo>
                    <a:lnTo>
                      <a:pt x="5983298" y="1087988"/>
                    </a:lnTo>
                    <a:lnTo>
                      <a:pt x="5983300" y="1903365"/>
                    </a:lnTo>
                    <a:lnTo>
                      <a:pt x="5983300" y="1987904"/>
                    </a:lnTo>
                    <a:lnTo>
                      <a:pt x="5983300" y="1903365"/>
                    </a:lnTo>
                    <a:lnTo>
                      <a:pt x="5983299" y="108799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00"/>
              </a:p>
            </p:txBody>
          </p:sp>
          <p:sp>
            <p:nvSpPr>
              <p:cNvPr id="129" name="Rectangle: Rounded Corners 128">
                <a:extLst>
                  <a:ext uri="{FF2B5EF4-FFF2-40B4-BE49-F238E27FC236}">
                    <a16:creationId xmlns:a16="http://schemas.microsoft.com/office/drawing/2014/main" xmlns="" id="{55DFCDCD-F94A-4232-A254-B4BB8031ADED}"/>
                  </a:ext>
                </a:extLst>
              </p:cNvPr>
              <p:cNvSpPr/>
              <p:nvPr/>
            </p:nvSpPr>
            <p:spPr>
              <a:xfrm>
                <a:off x="3057218" y="1356376"/>
                <a:ext cx="7086600" cy="2457450"/>
              </a:xfrm>
              <a:prstGeom prst="roundRect">
                <a:avLst>
                  <a:gd name="adj" fmla="val 1279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524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30" name="Arrow: Pentagon 129">
                <a:extLst>
                  <a:ext uri="{FF2B5EF4-FFF2-40B4-BE49-F238E27FC236}">
                    <a16:creationId xmlns:a16="http://schemas.microsoft.com/office/drawing/2014/main" xmlns="" id="{4C197ADE-63F6-439D-9640-873268972754}"/>
                  </a:ext>
                </a:extLst>
              </p:cNvPr>
              <p:cNvSpPr/>
              <p:nvPr/>
            </p:nvSpPr>
            <p:spPr>
              <a:xfrm rot="5400000">
                <a:off x="3616615" y="1449048"/>
                <a:ext cx="1443432" cy="981075"/>
              </a:xfrm>
              <a:prstGeom prst="homePlate">
                <a:avLst>
                  <a:gd name="adj" fmla="val 26699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31" name="Right Triangle 130">
                <a:extLst>
                  <a:ext uri="{FF2B5EF4-FFF2-40B4-BE49-F238E27FC236}">
                    <a16:creationId xmlns:a16="http://schemas.microsoft.com/office/drawing/2014/main" xmlns="" id="{B54D54B2-8D4D-47C0-BE50-B72C06EF24C6}"/>
                  </a:ext>
                </a:extLst>
              </p:cNvPr>
              <p:cNvSpPr/>
              <p:nvPr/>
            </p:nvSpPr>
            <p:spPr>
              <a:xfrm flipH="1">
                <a:off x="3454093" y="1217869"/>
                <a:ext cx="393700" cy="138507"/>
              </a:xfrm>
              <a:prstGeom prst="rtTriangle">
                <a:avLst/>
              </a:prstGeom>
              <a:solidFill>
                <a:srgbClr val="0079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8B46D0BE-E432-4B12-80AC-6F7658B951D9}"/>
                  </a:ext>
                </a:extLst>
              </p:cNvPr>
              <p:cNvSpPr/>
              <p:nvPr/>
            </p:nvSpPr>
            <p:spPr>
              <a:xfrm rot="5400000">
                <a:off x="3733470" y="1322319"/>
                <a:ext cx="1108492" cy="879846"/>
              </a:xfrm>
              <a:custGeom>
                <a:avLst/>
                <a:gdLst>
                  <a:gd name="connsiteX0" fmla="*/ 0 w 1108492"/>
                  <a:gd name="connsiteY0" fmla="*/ 879846 h 879846"/>
                  <a:gd name="connsiteX1" fmla="*/ 0 w 1108492"/>
                  <a:gd name="connsiteY1" fmla="*/ 0 h 879846"/>
                  <a:gd name="connsiteX2" fmla="*/ 1108492 w 1108492"/>
                  <a:gd name="connsiteY2" fmla="*/ 879846 h 87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8492" h="879846">
                    <a:moveTo>
                      <a:pt x="0" y="879846"/>
                    </a:moveTo>
                    <a:lnTo>
                      <a:pt x="0" y="0"/>
                    </a:lnTo>
                    <a:lnTo>
                      <a:pt x="1108492" y="87984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30000"/>
                    </a:schemeClr>
                  </a:gs>
                  <a:gs pos="39000">
                    <a:schemeClr val="bg1">
                      <a:alpha val="79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00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xmlns="" id="{13837865-7B29-4200-9B29-266DE1C6C2C3}"/>
                  </a:ext>
                </a:extLst>
              </p:cNvPr>
              <p:cNvSpPr txBox="1"/>
              <p:nvPr/>
            </p:nvSpPr>
            <p:spPr>
              <a:xfrm>
                <a:off x="3879909" y="829867"/>
                <a:ext cx="813174" cy="1610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3 Bebas Neue Bold" panose="020B0606020202050201" pitchFamily="34" charset="0"/>
                  </a:rPr>
                  <a:t>1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xmlns="" id="{959F80EE-D8EC-4043-888D-18FE4AA8D9AE}"/>
                  </a:ext>
                </a:extLst>
              </p:cNvPr>
              <p:cNvSpPr txBox="1"/>
              <p:nvPr/>
            </p:nvSpPr>
            <p:spPr>
              <a:xfrm>
                <a:off x="4860989" y="2188928"/>
                <a:ext cx="5114925" cy="402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sz="900"/>
              </a:p>
            </p:txBody>
          </p:sp>
        </p:grp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06626EEF-5D51-44B8-A3FC-0F759D68202C}"/>
                </a:ext>
              </a:extLst>
            </p:cNvPr>
            <p:cNvSpPr txBox="1"/>
            <p:nvPr/>
          </p:nvSpPr>
          <p:spPr>
            <a:xfrm>
              <a:off x="10639816" y="1392790"/>
              <a:ext cx="2892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7030A0"/>
                  </a:solidFill>
                  <a:latin typeface="CMU Classical Serif" panose="02000603000000000000" pitchFamily="50" charset="0"/>
                  <a:ea typeface="CMU Classical Serif" panose="02000603000000000000" pitchFamily="50" charset="0"/>
                  <a:cs typeface="CMU Classical Serif" panose="02000603000000000000" pitchFamily="50" charset="0"/>
                </a:rPr>
                <a:t>Tóm tắt </a:t>
              </a:r>
            </a:p>
            <a:p>
              <a:r>
                <a:rPr lang="en-US" sz="3600" b="1">
                  <a:solidFill>
                    <a:srgbClr val="7030A0"/>
                  </a:solidFill>
                  <a:latin typeface="CMU Classical Serif" panose="02000603000000000000" pitchFamily="50" charset="0"/>
                  <a:ea typeface="CMU Classical Serif" panose="02000603000000000000" pitchFamily="50" charset="0"/>
                  <a:cs typeface="CMU Classical Serif" panose="02000603000000000000" pitchFamily="50" charset="0"/>
                </a:rPr>
                <a:t>lý thuyết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AC809C9-EFC5-436E-BDD8-AC25E90F49F1}"/>
              </a:ext>
            </a:extLst>
          </p:cNvPr>
          <p:cNvGrpSpPr/>
          <p:nvPr/>
        </p:nvGrpSpPr>
        <p:grpSpPr>
          <a:xfrm>
            <a:off x="9518261" y="2082486"/>
            <a:ext cx="4821395" cy="3333473"/>
            <a:chOff x="9602851" y="2878118"/>
            <a:chExt cx="4821395" cy="3333473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73423037-56DC-4612-BA43-4C8FF6FC81A7}"/>
                </a:ext>
              </a:extLst>
            </p:cNvPr>
            <p:cNvGrpSpPr/>
            <p:nvPr/>
          </p:nvGrpSpPr>
          <p:grpSpPr>
            <a:xfrm>
              <a:off x="9602851" y="2878118"/>
              <a:ext cx="4821395" cy="3333473"/>
              <a:chOff x="2700282" y="-617509"/>
              <a:chExt cx="8409207" cy="5814056"/>
            </a:xfrm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xmlns="" id="{01695333-2748-4ED3-84C8-5437E641E949}"/>
                  </a:ext>
                </a:extLst>
              </p:cNvPr>
              <p:cNvSpPr/>
              <p:nvPr/>
            </p:nvSpPr>
            <p:spPr>
              <a:xfrm rot="1082948">
                <a:off x="2700282" y="-617509"/>
                <a:ext cx="8409207" cy="5814056"/>
              </a:xfrm>
              <a:custGeom>
                <a:avLst/>
                <a:gdLst>
                  <a:gd name="connsiteX0" fmla="*/ 6130854 w 8409207"/>
                  <a:gd name="connsiteY0" fmla="*/ 3401181 h 5814056"/>
                  <a:gd name="connsiteX1" fmla="*/ 6131545 w 8409207"/>
                  <a:gd name="connsiteY1" fmla="*/ 3401320 h 5814056"/>
                  <a:gd name="connsiteX2" fmla="*/ 8260959 w 8409207"/>
                  <a:gd name="connsiteY2" fmla="*/ 3401320 h 5814056"/>
                  <a:gd name="connsiteX3" fmla="*/ 8316667 w 8409207"/>
                  <a:gd name="connsiteY3" fmla="*/ 3390073 h 5814056"/>
                  <a:gd name="connsiteX4" fmla="*/ 8303773 w 8409207"/>
                  <a:gd name="connsiteY4" fmla="*/ 3406598 h 5814056"/>
                  <a:gd name="connsiteX5" fmla="*/ 8258166 w 8409207"/>
                  <a:gd name="connsiteY5" fmla="*/ 3432363 h 5814056"/>
                  <a:gd name="connsiteX6" fmla="*/ 969426 w 8409207"/>
                  <a:gd name="connsiteY6" fmla="*/ 5807530 h 5814056"/>
                  <a:gd name="connsiteX7" fmla="*/ 828900 w 8409207"/>
                  <a:gd name="connsiteY7" fmla="*/ 5768588 h 5814056"/>
                  <a:gd name="connsiteX8" fmla="*/ 825466 w 8409207"/>
                  <a:gd name="connsiteY8" fmla="*/ 5762509 h 5814056"/>
                  <a:gd name="connsiteX9" fmla="*/ 880603 w 8409207"/>
                  <a:gd name="connsiteY9" fmla="*/ 5795631 h 5814056"/>
                  <a:gd name="connsiteX10" fmla="*/ 1012116 w 8409207"/>
                  <a:gd name="connsiteY10" fmla="*/ 5789852 h 5814056"/>
                  <a:gd name="connsiteX11" fmla="*/ 8280356 w 8409207"/>
                  <a:gd name="connsiteY11" fmla="*/ 16063 h 5814056"/>
                  <a:gd name="connsiteX12" fmla="*/ 8346739 w 8409207"/>
                  <a:gd name="connsiteY12" fmla="*/ 0 h 5814056"/>
                  <a:gd name="connsiteX13" fmla="*/ 8398859 w 8409207"/>
                  <a:gd name="connsiteY13" fmla="*/ 8229 h 5814056"/>
                  <a:gd name="connsiteX14" fmla="*/ 8409207 w 8409207"/>
                  <a:gd name="connsiteY14" fmla="*/ 59479 h 5814056"/>
                  <a:gd name="connsiteX15" fmla="*/ 8409206 w 8409207"/>
                  <a:gd name="connsiteY15" fmla="*/ 2337983 h 5814056"/>
                  <a:gd name="connsiteX16" fmla="*/ 8409207 w 8409207"/>
                  <a:gd name="connsiteY16" fmla="*/ 2337982 h 5814056"/>
                  <a:gd name="connsiteX17" fmla="*/ 8409207 w 8409207"/>
                  <a:gd name="connsiteY17" fmla="*/ 3253072 h 5814056"/>
                  <a:gd name="connsiteX18" fmla="*/ 8318665 w 8409207"/>
                  <a:gd name="connsiteY18" fmla="*/ 3389669 h 5814056"/>
                  <a:gd name="connsiteX19" fmla="*/ 8316668 w 8409207"/>
                  <a:gd name="connsiteY19" fmla="*/ 3390072 h 5814056"/>
                  <a:gd name="connsiteX20" fmla="*/ 8260961 w 8409207"/>
                  <a:gd name="connsiteY20" fmla="*/ 3401319 h 5814056"/>
                  <a:gd name="connsiteX21" fmla="*/ 6131547 w 8409207"/>
                  <a:gd name="connsiteY21" fmla="*/ 3401319 h 5814056"/>
                  <a:gd name="connsiteX22" fmla="*/ 6130856 w 8409207"/>
                  <a:gd name="connsiteY22" fmla="*/ 3401180 h 5814056"/>
                  <a:gd name="connsiteX23" fmla="*/ 8088977 w 8409207"/>
                  <a:gd name="connsiteY23" fmla="*/ 2487418 h 5814056"/>
                  <a:gd name="connsiteX24" fmla="*/ 8088977 w 8409207"/>
                  <a:gd name="connsiteY24" fmla="*/ 2487417 h 5814056"/>
                  <a:gd name="connsiteX25" fmla="*/ 6130854 w 8409207"/>
                  <a:gd name="connsiteY25" fmla="*/ 3401180 h 5814056"/>
                  <a:gd name="connsiteX26" fmla="*/ 6130854 w 8409207"/>
                  <a:gd name="connsiteY26" fmla="*/ 3401180 h 5814056"/>
                  <a:gd name="connsiteX27" fmla="*/ 1012117 w 8409207"/>
                  <a:gd name="connsiteY27" fmla="*/ 5789850 h 5814056"/>
                  <a:gd name="connsiteX28" fmla="*/ 880603 w 8409207"/>
                  <a:gd name="connsiteY28" fmla="*/ 5795629 h 5814056"/>
                  <a:gd name="connsiteX29" fmla="*/ 825467 w 8409207"/>
                  <a:gd name="connsiteY29" fmla="*/ 5762507 h 5814056"/>
                  <a:gd name="connsiteX30" fmla="*/ 803136 w 8409207"/>
                  <a:gd name="connsiteY30" fmla="*/ 5722979 h 5814056"/>
                  <a:gd name="connsiteX31" fmla="*/ 803136 w 8409207"/>
                  <a:gd name="connsiteY31" fmla="*/ 5722979 h 5814056"/>
                  <a:gd name="connsiteX32" fmla="*/ 216079 w 8409207"/>
                  <a:gd name="connsiteY32" fmla="*/ 3921456 h 5814056"/>
                  <a:gd name="connsiteX33" fmla="*/ 300628 w 8409207"/>
                  <a:gd name="connsiteY33" fmla="*/ 3755167 h 5814056"/>
                  <a:gd name="connsiteX34" fmla="*/ 216078 w 8409207"/>
                  <a:gd name="connsiteY34" fmla="*/ 3921457 h 5814056"/>
                  <a:gd name="connsiteX35" fmla="*/ 803136 w 8409207"/>
                  <a:gd name="connsiteY35" fmla="*/ 5722979 h 5814056"/>
                  <a:gd name="connsiteX36" fmla="*/ 803136 w 8409207"/>
                  <a:gd name="connsiteY36" fmla="*/ 5722979 h 5814056"/>
                  <a:gd name="connsiteX37" fmla="*/ 803136 w 8409207"/>
                  <a:gd name="connsiteY37" fmla="*/ 5722979 h 5814056"/>
                  <a:gd name="connsiteX38" fmla="*/ 803136 w 8409207"/>
                  <a:gd name="connsiteY38" fmla="*/ 5722980 h 5814056"/>
                  <a:gd name="connsiteX39" fmla="*/ 825467 w 8409207"/>
                  <a:gd name="connsiteY39" fmla="*/ 5762507 h 5814056"/>
                  <a:gd name="connsiteX40" fmla="*/ 824081 w 8409207"/>
                  <a:gd name="connsiteY40" fmla="*/ 5761676 h 5814056"/>
                  <a:gd name="connsiteX41" fmla="*/ 783522 w 8409207"/>
                  <a:gd name="connsiteY41" fmla="*/ 5706723 h 5814056"/>
                  <a:gd name="connsiteX42" fmla="*/ 16176 w 8409207"/>
                  <a:gd name="connsiteY42" fmla="*/ 4062361 h 5814056"/>
                  <a:gd name="connsiteX43" fmla="*/ 99305 w 8409207"/>
                  <a:gd name="connsiteY43" fmla="*/ 3833768 h 5814056"/>
                  <a:gd name="connsiteX44" fmla="*/ 5983298 w 8409207"/>
                  <a:gd name="connsiteY44" fmla="*/ 1087988 h 5814056"/>
                  <a:gd name="connsiteX45" fmla="*/ 5983300 w 8409207"/>
                  <a:gd name="connsiteY45" fmla="*/ 1903365 h 5814056"/>
                  <a:gd name="connsiteX46" fmla="*/ 5983300 w 8409207"/>
                  <a:gd name="connsiteY46" fmla="*/ 1987904 h 5814056"/>
                  <a:gd name="connsiteX47" fmla="*/ 5983300 w 8409207"/>
                  <a:gd name="connsiteY47" fmla="*/ 1903365 h 5814056"/>
                  <a:gd name="connsiteX48" fmla="*/ 5983299 w 8409207"/>
                  <a:gd name="connsiteY48" fmla="*/ 1087990 h 581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8409207" h="5814056">
                    <a:moveTo>
                      <a:pt x="6130854" y="3401181"/>
                    </a:moveTo>
                    <a:lnTo>
                      <a:pt x="6131545" y="3401320"/>
                    </a:lnTo>
                    <a:lnTo>
                      <a:pt x="8260959" y="3401320"/>
                    </a:lnTo>
                    <a:lnTo>
                      <a:pt x="8316667" y="3390073"/>
                    </a:lnTo>
                    <a:lnTo>
                      <a:pt x="8303773" y="3406598"/>
                    </a:lnTo>
                    <a:cubicBezTo>
                      <a:pt x="8290836" y="3417834"/>
                      <a:pt x="8275483" y="3426720"/>
                      <a:pt x="8258166" y="3432363"/>
                    </a:cubicBezTo>
                    <a:lnTo>
                      <a:pt x="969426" y="5807530"/>
                    </a:lnTo>
                    <a:cubicBezTo>
                      <a:pt x="917475" y="5824459"/>
                      <a:pt x="862610" y="5807398"/>
                      <a:pt x="828900" y="5768588"/>
                    </a:cubicBezTo>
                    <a:lnTo>
                      <a:pt x="825466" y="5762509"/>
                    </a:lnTo>
                    <a:lnTo>
                      <a:pt x="880603" y="5795631"/>
                    </a:lnTo>
                    <a:cubicBezTo>
                      <a:pt x="921969" y="5810674"/>
                      <a:pt x="969076" y="5809936"/>
                      <a:pt x="1012116" y="5789852"/>
                    </a:cubicBezTo>
                    <a:close/>
                    <a:moveTo>
                      <a:pt x="8280356" y="16063"/>
                    </a:moveTo>
                    <a:cubicBezTo>
                      <a:pt x="8301875" y="6020"/>
                      <a:pt x="8324413" y="814"/>
                      <a:pt x="8346739" y="0"/>
                    </a:cubicBezTo>
                    <a:lnTo>
                      <a:pt x="8398859" y="8229"/>
                    </a:lnTo>
                    <a:lnTo>
                      <a:pt x="8409207" y="59479"/>
                    </a:lnTo>
                    <a:lnTo>
                      <a:pt x="8409206" y="2337983"/>
                    </a:lnTo>
                    <a:lnTo>
                      <a:pt x="8409207" y="2337982"/>
                    </a:lnTo>
                    <a:lnTo>
                      <a:pt x="8409207" y="3253072"/>
                    </a:lnTo>
                    <a:cubicBezTo>
                      <a:pt x="8409207" y="3314478"/>
                      <a:pt x="8371873" y="3367164"/>
                      <a:pt x="8318665" y="3389669"/>
                    </a:cubicBezTo>
                    <a:lnTo>
                      <a:pt x="8316668" y="3390072"/>
                    </a:lnTo>
                    <a:lnTo>
                      <a:pt x="8260961" y="3401319"/>
                    </a:lnTo>
                    <a:lnTo>
                      <a:pt x="6131547" y="3401319"/>
                    </a:lnTo>
                    <a:lnTo>
                      <a:pt x="6130856" y="3401180"/>
                    </a:lnTo>
                    <a:lnTo>
                      <a:pt x="8088977" y="2487418"/>
                    </a:lnTo>
                    <a:lnTo>
                      <a:pt x="8088977" y="2487417"/>
                    </a:lnTo>
                    <a:lnTo>
                      <a:pt x="6130854" y="3401180"/>
                    </a:lnTo>
                    <a:lnTo>
                      <a:pt x="6130854" y="3401180"/>
                    </a:lnTo>
                    <a:lnTo>
                      <a:pt x="1012117" y="5789850"/>
                    </a:lnTo>
                    <a:cubicBezTo>
                      <a:pt x="969077" y="5809934"/>
                      <a:pt x="921969" y="5810672"/>
                      <a:pt x="880603" y="5795629"/>
                    </a:cubicBezTo>
                    <a:lnTo>
                      <a:pt x="825467" y="5762507"/>
                    </a:ln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216079" y="3921456"/>
                    </a:lnTo>
                    <a:cubicBezTo>
                      <a:pt x="193506" y="3852190"/>
                      <a:pt x="231361" y="3777739"/>
                      <a:pt x="300628" y="3755167"/>
                    </a:cubicBezTo>
                    <a:cubicBezTo>
                      <a:pt x="231360" y="3777738"/>
                      <a:pt x="193506" y="3852190"/>
                      <a:pt x="216078" y="3921457"/>
                    </a:cubicBez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803136" y="5722980"/>
                    </a:lnTo>
                    <a:lnTo>
                      <a:pt x="825467" y="5762507"/>
                    </a:lnTo>
                    <a:lnTo>
                      <a:pt x="824081" y="5761676"/>
                    </a:lnTo>
                    <a:cubicBezTo>
                      <a:pt x="807493" y="5746709"/>
                      <a:pt x="793564" y="5728243"/>
                      <a:pt x="783522" y="5706723"/>
                    </a:cubicBezTo>
                    <a:lnTo>
                      <a:pt x="16176" y="4062361"/>
                    </a:lnTo>
                    <a:cubicBezTo>
                      <a:pt x="-23993" y="3976281"/>
                      <a:pt x="13225" y="3873937"/>
                      <a:pt x="99305" y="3833768"/>
                    </a:cubicBezTo>
                    <a:lnTo>
                      <a:pt x="5983298" y="1087988"/>
                    </a:lnTo>
                    <a:lnTo>
                      <a:pt x="5983300" y="1903365"/>
                    </a:lnTo>
                    <a:lnTo>
                      <a:pt x="5983300" y="1987904"/>
                    </a:lnTo>
                    <a:lnTo>
                      <a:pt x="5983300" y="1903365"/>
                    </a:lnTo>
                    <a:lnTo>
                      <a:pt x="5983299" y="108799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00"/>
              </a:p>
            </p:txBody>
          </p:sp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xmlns="" id="{C6008274-490A-4BA2-A81A-88D4EE37DD0C}"/>
                  </a:ext>
                </a:extLst>
              </p:cNvPr>
              <p:cNvSpPr/>
              <p:nvPr/>
            </p:nvSpPr>
            <p:spPr>
              <a:xfrm>
                <a:off x="3057218" y="1356376"/>
                <a:ext cx="7086600" cy="2457450"/>
              </a:xfrm>
              <a:prstGeom prst="roundRect">
                <a:avLst>
                  <a:gd name="adj" fmla="val 1279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524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18" name="Arrow: Pentagon 117">
                <a:extLst>
                  <a:ext uri="{FF2B5EF4-FFF2-40B4-BE49-F238E27FC236}">
                    <a16:creationId xmlns:a16="http://schemas.microsoft.com/office/drawing/2014/main" xmlns="" id="{D5C9589D-DB91-42A9-A1A6-5A044D743DC8}"/>
                  </a:ext>
                </a:extLst>
              </p:cNvPr>
              <p:cNvSpPr/>
              <p:nvPr/>
            </p:nvSpPr>
            <p:spPr>
              <a:xfrm rot="5400000">
                <a:off x="3616615" y="1449048"/>
                <a:ext cx="1443432" cy="981075"/>
              </a:xfrm>
              <a:prstGeom prst="homePlate">
                <a:avLst>
                  <a:gd name="adj" fmla="val 26699"/>
                </a:avLst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20" name="Right Triangle 119">
                <a:extLst>
                  <a:ext uri="{FF2B5EF4-FFF2-40B4-BE49-F238E27FC236}">
                    <a16:creationId xmlns:a16="http://schemas.microsoft.com/office/drawing/2014/main" xmlns="" id="{85D2698F-E83C-4254-B80A-77B3E182E92A}"/>
                  </a:ext>
                </a:extLst>
              </p:cNvPr>
              <p:cNvSpPr/>
              <p:nvPr/>
            </p:nvSpPr>
            <p:spPr>
              <a:xfrm flipH="1">
                <a:off x="3454093" y="1217869"/>
                <a:ext cx="393700" cy="138507"/>
              </a:xfrm>
              <a:prstGeom prst="rtTriangle">
                <a:avLst/>
              </a:prstGeom>
              <a:solidFill>
                <a:srgbClr val="A26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xmlns="" id="{86FF3EA0-7DEE-4EC6-B064-200F3DC3BF51}"/>
                  </a:ext>
                </a:extLst>
              </p:cNvPr>
              <p:cNvSpPr/>
              <p:nvPr/>
            </p:nvSpPr>
            <p:spPr>
              <a:xfrm rot="5400000">
                <a:off x="3733470" y="1322319"/>
                <a:ext cx="1108492" cy="879846"/>
              </a:xfrm>
              <a:custGeom>
                <a:avLst/>
                <a:gdLst>
                  <a:gd name="connsiteX0" fmla="*/ 0 w 1108492"/>
                  <a:gd name="connsiteY0" fmla="*/ 879846 h 879846"/>
                  <a:gd name="connsiteX1" fmla="*/ 0 w 1108492"/>
                  <a:gd name="connsiteY1" fmla="*/ 0 h 879846"/>
                  <a:gd name="connsiteX2" fmla="*/ 1108492 w 1108492"/>
                  <a:gd name="connsiteY2" fmla="*/ 879846 h 87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8492" h="879846">
                    <a:moveTo>
                      <a:pt x="0" y="879846"/>
                    </a:moveTo>
                    <a:lnTo>
                      <a:pt x="0" y="0"/>
                    </a:lnTo>
                    <a:lnTo>
                      <a:pt x="1108492" y="87984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30000"/>
                    </a:schemeClr>
                  </a:gs>
                  <a:gs pos="39000">
                    <a:schemeClr val="bg1">
                      <a:alpha val="79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00"/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xmlns="" id="{058BD307-AF30-4659-9FA1-8A5BA6C73E39}"/>
                  </a:ext>
                </a:extLst>
              </p:cNvPr>
              <p:cNvSpPr txBox="1"/>
              <p:nvPr/>
            </p:nvSpPr>
            <p:spPr>
              <a:xfrm>
                <a:off x="3879911" y="1039429"/>
                <a:ext cx="593857" cy="1610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3 Bebas Neue Bold" panose="020B0606020202050201" pitchFamily="34" charset="0"/>
                  </a:rPr>
                  <a:t>2</a:t>
                </a:r>
              </a:p>
            </p:txBody>
          </p:sp>
        </p:grp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xmlns="" id="{259D4C7C-7FB1-4ECF-B096-3FDD4015AB9E}"/>
                </a:ext>
              </a:extLst>
            </p:cNvPr>
            <p:cNvSpPr txBox="1"/>
            <p:nvPr/>
          </p:nvSpPr>
          <p:spPr>
            <a:xfrm>
              <a:off x="10990957" y="4169632"/>
              <a:ext cx="2892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7030A0"/>
                  </a:solidFill>
                  <a:latin typeface="CMU Classical Serif" panose="02000603000000000000" pitchFamily="50" charset="0"/>
                  <a:ea typeface="CMU Classical Serif" panose="02000603000000000000" pitchFamily="50" charset="0"/>
                  <a:cs typeface="CMU Classical Serif" panose="02000603000000000000" pitchFamily="50" charset="0"/>
                </a:rPr>
                <a:t>Phân dạng bài tập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B462682-A877-47B6-9101-23944B7E22D2}"/>
              </a:ext>
            </a:extLst>
          </p:cNvPr>
          <p:cNvGrpSpPr/>
          <p:nvPr/>
        </p:nvGrpSpPr>
        <p:grpSpPr>
          <a:xfrm>
            <a:off x="9567026" y="4427836"/>
            <a:ext cx="4821395" cy="3333473"/>
            <a:chOff x="9916043" y="6252856"/>
            <a:chExt cx="4821395" cy="3333473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21529DA0-D5DE-4C4F-AB39-FFD965C9C329}"/>
                </a:ext>
              </a:extLst>
            </p:cNvPr>
            <p:cNvGrpSpPr/>
            <p:nvPr/>
          </p:nvGrpSpPr>
          <p:grpSpPr>
            <a:xfrm>
              <a:off x="9916043" y="6252856"/>
              <a:ext cx="4821395" cy="3333473"/>
              <a:chOff x="2700282" y="-617509"/>
              <a:chExt cx="8409207" cy="5814056"/>
            </a:xfrm>
          </p:grpSpPr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xmlns="" id="{75DCF703-66E2-4FEF-9966-0CF37CEB8D16}"/>
                  </a:ext>
                </a:extLst>
              </p:cNvPr>
              <p:cNvSpPr/>
              <p:nvPr/>
            </p:nvSpPr>
            <p:spPr>
              <a:xfrm rot="1082948">
                <a:off x="2700282" y="-617509"/>
                <a:ext cx="8409207" cy="5814056"/>
              </a:xfrm>
              <a:custGeom>
                <a:avLst/>
                <a:gdLst>
                  <a:gd name="connsiteX0" fmla="*/ 6130854 w 8409207"/>
                  <a:gd name="connsiteY0" fmla="*/ 3401181 h 5814056"/>
                  <a:gd name="connsiteX1" fmla="*/ 6131545 w 8409207"/>
                  <a:gd name="connsiteY1" fmla="*/ 3401320 h 5814056"/>
                  <a:gd name="connsiteX2" fmla="*/ 8260959 w 8409207"/>
                  <a:gd name="connsiteY2" fmla="*/ 3401320 h 5814056"/>
                  <a:gd name="connsiteX3" fmla="*/ 8316667 w 8409207"/>
                  <a:gd name="connsiteY3" fmla="*/ 3390073 h 5814056"/>
                  <a:gd name="connsiteX4" fmla="*/ 8303773 w 8409207"/>
                  <a:gd name="connsiteY4" fmla="*/ 3406598 h 5814056"/>
                  <a:gd name="connsiteX5" fmla="*/ 8258166 w 8409207"/>
                  <a:gd name="connsiteY5" fmla="*/ 3432363 h 5814056"/>
                  <a:gd name="connsiteX6" fmla="*/ 969426 w 8409207"/>
                  <a:gd name="connsiteY6" fmla="*/ 5807530 h 5814056"/>
                  <a:gd name="connsiteX7" fmla="*/ 828900 w 8409207"/>
                  <a:gd name="connsiteY7" fmla="*/ 5768588 h 5814056"/>
                  <a:gd name="connsiteX8" fmla="*/ 825466 w 8409207"/>
                  <a:gd name="connsiteY8" fmla="*/ 5762509 h 5814056"/>
                  <a:gd name="connsiteX9" fmla="*/ 880603 w 8409207"/>
                  <a:gd name="connsiteY9" fmla="*/ 5795631 h 5814056"/>
                  <a:gd name="connsiteX10" fmla="*/ 1012116 w 8409207"/>
                  <a:gd name="connsiteY10" fmla="*/ 5789852 h 5814056"/>
                  <a:gd name="connsiteX11" fmla="*/ 8280356 w 8409207"/>
                  <a:gd name="connsiteY11" fmla="*/ 16063 h 5814056"/>
                  <a:gd name="connsiteX12" fmla="*/ 8346739 w 8409207"/>
                  <a:gd name="connsiteY12" fmla="*/ 0 h 5814056"/>
                  <a:gd name="connsiteX13" fmla="*/ 8398859 w 8409207"/>
                  <a:gd name="connsiteY13" fmla="*/ 8229 h 5814056"/>
                  <a:gd name="connsiteX14" fmla="*/ 8409207 w 8409207"/>
                  <a:gd name="connsiteY14" fmla="*/ 59479 h 5814056"/>
                  <a:gd name="connsiteX15" fmla="*/ 8409206 w 8409207"/>
                  <a:gd name="connsiteY15" fmla="*/ 2337983 h 5814056"/>
                  <a:gd name="connsiteX16" fmla="*/ 8409207 w 8409207"/>
                  <a:gd name="connsiteY16" fmla="*/ 2337982 h 5814056"/>
                  <a:gd name="connsiteX17" fmla="*/ 8409207 w 8409207"/>
                  <a:gd name="connsiteY17" fmla="*/ 3253072 h 5814056"/>
                  <a:gd name="connsiteX18" fmla="*/ 8318665 w 8409207"/>
                  <a:gd name="connsiteY18" fmla="*/ 3389669 h 5814056"/>
                  <a:gd name="connsiteX19" fmla="*/ 8316668 w 8409207"/>
                  <a:gd name="connsiteY19" fmla="*/ 3390072 h 5814056"/>
                  <a:gd name="connsiteX20" fmla="*/ 8260961 w 8409207"/>
                  <a:gd name="connsiteY20" fmla="*/ 3401319 h 5814056"/>
                  <a:gd name="connsiteX21" fmla="*/ 6131547 w 8409207"/>
                  <a:gd name="connsiteY21" fmla="*/ 3401319 h 5814056"/>
                  <a:gd name="connsiteX22" fmla="*/ 6130856 w 8409207"/>
                  <a:gd name="connsiteY22" fmla="*/ 3401180 h 5814056"/>
                  <a:gd name="connsiteX23" fmla="*/ 8088977 w 8409207"/>
                  <a:gd name="connsiteY23" fmla="*/ 2487418 h 5814056"/>
                  <a:gd name="connsiteX24" fmla="*/ 8088977 w 8409207"/>
                  <a:gd name="connsiteY24" fmla="*/ 2487417 h 5814056"/>
                  <a:gd name="connsiteX25" fmla="*/ 6130854 w 8409207"/>
                  <a:gd name="connsiteY25" fmla="*/ 3401180 h 5814056"/>
                  <a:gd name="connsiteX26" fmla="*/ 6130854 w 8409207"/>
                  <a:gd name="connsiteY26" fmla="*/ 3401180 h 5814056"/>
                  <a:gd name="connsiteX27" fmla="*/ 1012117 w 8409207"/>
                  <a:gd name="connsiteY27" fmla="*/ 5789850 h 5814056"/>
                  <a:gd name="connsiteX28" fmla="*/ 880603 w 8409207"/>
                  <a:gd name="connsiteY28" fmla="*/ 5795629 h 5814056"/>
                  <a:gd name="connsiteX29" fmla="*/ 825467 w 8409207"/>
                  <a:gd name="connsiteY29" fmla="*/ 5762507 h 5814056"/>
                  <a:gd name="connsiteX30" fmla="*/ 803136 w 8409207"/>
                  <a:gd name="connsiteY30" fmla="*/ 5722979 h 5814056"/>
                  <a:gd name="connsiteX31" fmla="*/ 803136 w 8409207"/>
                  <a:gd name="connsiteY31" fmla="*/ 5722979 h 5814056"/>
                  <a:gd name="connsiteX32" fmla="*/ 216079 w 8409207"/>
                  <a:gd name="connsiteY32" fmla="*/ 3921456 h 5814056"/>
                  <a:gd name="connsiteX33" fmla="*/ 300628 w 8409207"/>
                  <a:gd name="connsiteY33" fmla="*/ 3755167 h 5814056"/>
                  <a:gd name="connsiteX34" fmla="*/ 216078 w 8409207"/>
                  <a:gd name="connsiteY34" fmla="*/ 3921457 h 5814056"/>
                  <a:gd name="connsiteX35" fmla="*/ 803136 w 8409207"/>
                  <a:gd name="connsiteY35" fmla="*/ 5722979 h 5814056"/>
                  <a:gd name="connsiteX36" fmla="*/ 803136 w 8409207"/>
                  <a:gd name="connsiteY36" fmla="*/ 5722979 h 5814056"/>
                  <a:gd name="connsiteX37" fmla="*/ 803136 w 8409207"/>
                  <a:gd name="connsiteY37" fmla="*/ 5722979 h 5814056"/>
                  <a:gd name="connsiteX38" fmla="*/ 803136 w 8409207"/>
                  <a:gd name="connsiteY38" fmla="*/ 5722980 h 5814056"/>
                  <a:gd name="connsiteX39" fmla="*/ 825467 w 8409207"/>
                  <a:gd name="connsiteY39" fmla="*/ 5762507 h 5814056"/>
                  <a:gd name="connsiteX40" fmla="*/ 824081 w 8409207"/>
                  <a:gd name="connsiteY40" fmla="*/ 5761676 h 5814056"/>
                  <a:gd name="connsiteX41" fmla="*/ 783522 w 8409207"/>
                  <a:gd name="connsiteY41" fmla="*/ 5706723 h 5814056"/>
                  <a:gd name="connsiteX42" fmla="*/ 16176 w 8409207"/>
                  <a:gd name="connsiteY42" fmla="*/ 4062361 h 5814056"/>
                  <a:gd name="connsiteX43" fmla="*/ 99305 w 8409207"/>
                  <a:gd name="connsiteY43" fmla="*/ 3833768 h 5814056"/>
                  <a:gd name="connsiteX44" fmla="*/ 5983298 w 8409207"/>
                  <a:gd name="connsiteY44" fmla="*/ 1087988 h 5814056"/>
                  <a:gd name="connsiteX45" fmla="*/ 5983300 w 8409207"/>
                  <a:gd name="connsiteY45" fmla="*/ 1903365 h 5814056"/>
                  <a:gd name="connsiteX46" fmla="*/ 5983300 w 8409207"/>
                  <a:gd name="connsiteY46" fmla="*/ 1987904 h 5814056"/>
                  <a:gd name="connsiteX47" fmla="*/ 5983300 w 8409207"/>
                  <a:gd name="connsiteY47" fmla="*/ 1903365 h 5814056"/>
                  <a:gd name="connsiteX48" fmla="*/ 5983299 w 8409207"/>
                  <a:gd name="connsiteY48" fmla="*/ 1087990 h 581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8409207" h="5814056">
                    <a:moveTo>
                      <a:pt x="6130854" y="3401181"/>
                    </a:moveTo>
                    <a:lnTo>
                      <a:pt x="6131545" y="3401320"/>
                    </a:lnTo>
                    <a:lnTo>
                      <a:pt x="8260959" y="3401320"/>
                    </a:lnTo>
                    <a:lnTo>
                      <a:pt x="8316667" y="3390073"/>
                    </a:lnTo>
                    <a:lnTo>
                      <a:pt x="8303773" y="3406598"/>
                    </a:lnTo>
                    <a:cubicBezTo>
                      <a:pt x="8290836" y="3417834"/>
                      <a:pt x="8275483" y="3426720"/>
                      <a:pt x="8258166" y="3432363"/>
                    </a:cubicBezTo>
                    <a:lnTo>
                      <a:pt x="969426" y="5807530"/>
                    </a:lnTo>
                    <a:cubicBezTo>
                      <a:pt x="917475" y="5824459"/>
                      <a:pt x="862610" y="5807398"/>
                      <a:pt x="828900" y="5768588"/>
                    </a:cubicBezTo>
                    <a:lnTo>
                      <a:pt x="825466" y="5762509"/>
                    </a:lnTo>
                    <a:lnTo>
                      <a:pt x="880603" y="5795631"/>
                    </a:lnTo>
                    <a:cubicBezTo>
                      <a:pt x="921969" y="5810674"/>
                      <a:pt x="969076" y="5809936"/>
                      <a:pt x="1012116" y="5789852"/>
                    </a:cubicBezTo>
                    <a:close/>
                    <a:moveTo>
                      <a:pt x="8280356" y="16063"/>
                    </a:moveTo>
                    <a:cubicBezTo>
                      <a:pt x="8301875" y="6020"/>
                      <a:pt x="8324413" y="814"/>
                      <a:pt x="8346739" y="0"/>
                    </a:cubicBezTo>
                    <a:lnTo>
                      <a:pt x="8398859" y="8229"/>
                    </a:lnTo>
                    <a:lnTo>
                      <a:pt x="8409207" y="59479"/>
                    </a:lnTo>
                    <a:lnTo>
                      <a:pt x="8409206" y="2337983"/>
                    </a:lnTo>
                    <a:lnTo>
                      <a:pt x="8409207" y="2337982"/>
                    </a:lnTo>
                    <a:lnTo>
                      <a:pt x="8409207" y="3253072"/>
                    </a:lnTo>
                    <a:cubicBezTo>
                      <a:pt x="8409207" y="3314478"/>
                      <a:pt x="8371873" y="3367164"/>
                      <a:pt x="8318665" y="3389669"/>
                    </a:cubicBezTo>
                    <a:lnTo>
                      <a:pt x="8316668" y="3390072"/>
                    </a:lnTo>
                    <a:lnTo>
                      <a:pt x="8260961" y="3401319"/>
                    </a:lnTo>
                    <a:lnTo>
                      <a:pt x="6131547" y="3401319"/>
                    </a:lnTo>
                    <a:lnTo>
                      <a:pt x="6130856" y="3401180"/>
                    </a:lnTo>
                    <a:lnTo>
                      <a:pt x="8088977" y="2487418"/>
                    </a:lnTo>
                    <a:lnTo>
                      <a:pt x="8088977" y="2487417"/>
                    </a:lnTo>
                    <a:lnTo>
                      <a:pt x="6130854" y="3401180"/>
                    </a:lnTo>
                    <a:lnTo>
                      <a:pt x="6130854" y="3401180"/>
                    </a:lnTo>
                    <a:lnTo>
                      <a:pt x="1012117" y="5789850"/>
                    </a:lnTo>
                    <a:cubicBezTo>
                      <a:pt x="969077" y="5809934"/>
                      <a:pt x="921969" y="5810672"/>
                      <a:pt x="880603" y="5795629"/>
                    </a:cubicBezTo>
                    <a:lnTo>
                      <a:pt x="825467" y="5762507"/>
                    </a:ln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216079" y="3921456"/>
                    </a:lnTo>
                    <a:cubicBezTo>
                      <a:pt x="193506" y="3852190"/>
                      <a:pt x="231361" y="3777739"/>
                      <a:pt x="300628" y="3755167"/>
                    </a:cubicBezTo>
                    <a:cubicBezTo>
                      <a:pt x="231360" y="3777738"/>
                      <a:pt x="193506" y="3852190"/>
                      <a:pt x="216078" y="3921457"/>
                    </a:cubicBez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803136" y="5722980"/>
                    </a:lnTo>
                    <a:lnTo>
                      <a:pt x="825467" y="5762507"/>
                    </a:lnTo>
                    <a:lnTo>
                      <a:pt x="824081" y="5761676"/>
                    </a:lnTo>
                    <a:cubicBezTo>
                      <a:pt x="807493" y="5746709"/>
                      <a:pt x="793564" y="5728243"/>
                      <a:pt x="783522" y="5706723"/>
                    </a:cubicBezTo>
                    <a:lnTo>
                      <a:pt x="16176" y="4062361"/>
                    </a:lnTo>
                    <a:cubicBezTo>
                      <a:pt x="-23993" y="3976281"/>
                      <a:pt x="13225" y="3873937"/>
                      <a:pt x="99305" y="3833768"/>
                    </a:cubicBezTo>
                    <a:lnTo>
                      <a:pt x="5983298" y="1087988"/>
                    </a:lnTo>
                    <a:lnTo>
                      <a:pt x="5983300" y="1903365"/>
                    </a:lnTo>
                    <a:lnTo>
                      <a:pt x="5983300" y="1987904"/>
                    </a:lnTo>
                    <a:lnTo>
                      <a:pt x="5983300" y="1903365"/>
                    </a:lnTo>
                    <a:lnTo>
                      <a:pt x="5983299" y="108799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00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xmlns="" id="{00C2B5EB-8F43-4A4A-A557-7A90EC870049}"/>
                  </a:ext>
                </a:extLst>
              </p:cNvPr>
              <p:cNvSpPr/>
              <p:nvPr/>
            </p:nvSpPr>
            <p:spPr>
              <a:xfrm>
                <a:off x="3057218" y="1356376"/>
                <a:ext cx="7086600" cy="2457450"/>
              </a:xfrm>
              <a:prstGeom prst="roundRect">
                <a:avLst>
                  <a:gd name="adj" fmla="val 1279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524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41" name="Arrow: Pentagon 140">
                <a:extLst>
                  <a:ext uri="{FF2B5EF4-FFF2-40B4-BE49-F238E27FC236}">
                    <a16:creationId xmlns:a16="http://schemas.microsoft.com/office/drawing/2014/main" xmlns="" id="{33324C61-52AF-4925-9032-19DC850DD212}"/>
                  </a:ext>
                </a:extLst>
              </p:cNvPr>
              <p:cNvSpPr/>
              <p:nvPr/>
            </p:nvSpPr>
            <p:spPr>
              <a:xfrm rot="5400000">
                <a:off x="3616613" y="1482363"/>
                <a:ext cx="1443432" cy="981076"/>
              </a:xfrm>
              <a:prstGeom prst="homePlate">
                <a:avLst>
                  <a:gd name="adj" fmla="val 26699"/>
                </a:avLst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42" name="Right Triangle 141">
                <a:extLst>
                  <a:ext uri="{FF2B5EF4-FFF2-40B4-BE49-F238E27FC236}">
                    <a16:creationId xmlns:a16="http://schemas.microsoft.com/office/drawing/2014/main" xmlns="" id="{31BA8D44-0C30-465B-B631-C25DF6994778}"/>
                  </a:ext>
                </a:extLst>
              </p:cNvPr>
              <p:cNvSpPr/>
              <p:nvPr/>
            </p:nvSpPr>
            <p:spPr>
              <a:xfrm flipH="1">
                <a:off x="3454093" y="1217869"/>
                <a:ext cx="393700" cy="138507"/>
              </a:xfrm>
              <a:prstGeom prst="rtTriangle">
                <a:avLst/>
              </a:prstGeom>
              <a:solidFill>
                <a:srgbClr val="7A1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xmlns="" id="{7CD7E481-B5CC-472E-8849-C4C4AE34EC05}"/>
                  </a:ext>
                </a:extLst>
              </p:cNvPr>
              <p:cNvSpPr/>
              <p:nvPr/>
            </p:nvSpPr>
            <p:spPr>
              <a:xfrm rot="5400000">
                <a:off x="3733470" y="1322319"/>
                <a:ext cx="1108492" cy="879846"/>
              </a:xfrm>
              <a:custGeom>
                <a:avLst/>
                <a:gdLst>
                  <a:gd name="connsiteX0" fmla="*/ 0 w 1108492"/>
                  <a:gd name="connsiteY0" fmla="*/ 879846 h 879846"/>
                  <a:gd name="connsiteX1" fmla="*/ 0 w 1108492"/>
                  <a:gd name="connsiteY1" fmla="*/ 0 h 879846"/>
                  <a:gd name="connsiteX2" fmla="*/ 1108492 w 1108492"/>
                  <a:gd name="connsiteY2" fmla="*/ 879846 h 87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8492" h="879846">
                    <a:moveTo>
                      <a:pt x="0" y="879846"/>
                    </a:moveTo>
                    <a:lnTo>
                      <a:pt x="0" y="0"/>
                    </a:lnTo>
                    <a:lnTo>
                      <a:pt x="1108492" y="87984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30000"/>
                    </a:schemeClr>
                  </a:gs>
                  <a:gs pos="39000">
                    <a:schemeClr val="bg1">
                      <a:alpha val="79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00"/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xmlns="" id="{DA8D4B52-D85B-4FFE-959A-A0E52DC57EDA}"/>
                  </a:ext>
                </a:extLst>
              </p:cNvPr>
              <p:cNvSpPr txBox="1"/>
              <p:nvPr/>
            </p:nvSpPr>
            <p:spPr>
              <a:xfrm>
                <a:off x="3947446" y="1106486"/>
                <a:ext cx="520700" cy="1610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3 Bebas Neue Bold" panose="020B0606020202050201" pitchFamily="34" charset="0"/>
                  </a:rPr>
                  <a:t>3</a:t>
                </a:r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xmlns="" id="{819A7FC9-1A64-4E9B-BC1B-CE292E91B7BF}"/>
                </a:ext>
              </a:extLst>
            </p:cNvPr>
            <p:cNvSpPr txBox="1"/>
            <p:nvPr/>
          </p:nvSpPr>
          <p:spPr>
            <a:xfrm>
              <a:off x="11391614" y="7540115"/>
              <a:ext cx="22102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7030A0"/>
                  </a:solidFill>
                  <a:latin typeface="CMU Classical Serif" panose="02000603000000000000" pitchFamily="50" charset="0"/>
                  <a:ea typeface="CMU Classical Serif" panose="02000603000000000000" pitchFamily="50" charset="0"/>
                  <a:cs typeface="CMU Classical Serif" panose="02000603000000000000" pitchFamily="50" charset="0"/>
                </a:rPr>
                <a:t>Ví dụ minh họa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7C01073-2334-42BD-B00D-E6A199E0D9A4}"/>
              </a:ext>
            </a:extLst>
          </p:cNvPr>
          <p:cNvGrpSpPr/>
          <p:nvPr/>
        </p:nvGrpSpPr>
        <p:grpSpPr>
          <a:xfrm>
            <a:off x="9737026" y="6665566"/>
            <a:ext cx="4821395" cy="3333473"/>
            <a:chOff x="9737026" y="6665566"/>
            <a:chExt cx="4821395" cy="3333473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xmlns="" id="{3C91DD8B-C67D-458F-AC20-80784B4C523A}"/>
                </a:ext>
              </a:extLst>
            </p:cNvPr>
            <p:cNvGrpSpPr/>
            <p:nvPr/>
          </p:nvGrpSpPr>
          <p:grpSpPr>
            <a:xfrm>
              <a:off x="9737026" y="6665566"/>
              <a:ext cx="4821395" cy="3333473"/>
              <a:chOff x="2700282" y="-617509"/>
              <a:chExt cx="8409207" cy="5814056"/>
            </a:xfrm>
          </p:grpSpPr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xmlns="" id="{1FFE4E2D-D482-492E-B58D-1D6E962685A6}"/>
                  </a:ext>
                </a:extLst>
              </p:cNvPr>
              <p:cNvSpPr/>
              <p:nvPr/>
            </p:nvSpPr>
            <p:spPr>
              <a:xfrm rot="1082948">
                <a:off x="2700282" y="-617509"/>
                <a:ext cx="8409207" cy="5814056"/>
              </a:xfrm>
              <a:custGeom>
                <a:avLst/>
                <a:gdLst>
                  <a:gd name="connsiteX0" fmla="*/ 6130854 w 8409207"/>
                  <a:gd name="connsiteY0" fmla="*/ 3401181 h 5814056"/>
                  <a:gd name="connsiteX1" fmla="*/ 6131545 w 8409207"/>
                  <a:gd name="connsiteY1" fmla="*/ 3401320 h 5814056"/>
                  <a:gd name="connsiteX2" fmla="*/ 8260959 w 8409207"/>
                  <a:gd name="connsiteY2" fmla="*/ 3401320 h 5814056"/>
                  <a:gd name="connsiteX3" fmla="*/ 8316667 w 8409207"/>
                  <a:gd name="connsiteY3" fmla="*/ 3390073 h 5814056"/>
                  <a:gd name="connsiteX4" fmla="*/ 8303773 w 8409207"/>
                  <a:gd name="connsiteY4" fmla="*/ 3406598 h 5814056"/>
                  <a:gd name="connsiteX5" fmla="*/ 8258166 w 8409207"/>
                  <a:gd name="connsiteY5" fmla="*/ 3432363 h 5814056"/>
                  <a:gd name="connsiteX6" fmla="*/ 969426 w 8409207"/>
                  <a:gd name="connsiteY6" fmla="*/ 5807530 h 5814056"/>
                  <a:gd name="connsiteX7" fmla="*/ 828900 w 8409207"/>
                  <a:gd name="connsiteY7" fmla="*/ 5768588 h 5814056"/>
                  <a:gd name="connsiteX8" fmla="*/ 825466 w 8409207"/>
                  <a:gd name="connsiteY8" fmla="*/ 5762509 h 5814056"/>
                  <a:gd name="connsiteX9" fmla="*/ 880603 w 8409207"/>
                  <a:gd name="connsiteY9" fmla="*/ 5795631 h 5814056"/>
                  <a:gd name="connsiteX10" fmla="*/ 1012116 w 8409207"/>
                  <a:gd name="connsiteY10" fmla="*/ 5789852 h 5814056"/>
                  <a:gd name="connsiteX11" fmla="*/ 8280356 w 8409207"/>
                  <a:gd name="connsiteY11" fmla="*/ 16063 h 5814056"/>
                  <a:gd name="connsiteX12" fmla="*/ 8346739 w 8409207"/>
                  <a:gd name="connsiteY12" fmla="*/ 0 h 5814056"/>
                  <a:gd name="connsiteX13" fmla="*/ 8398859 w 8409207"/>
                  <a:gd name="connsiteY13" fmla="*/ 8229 h 5814056"/>
                  <a:gd name="connsiteX14" fmla="*/ 8409207 w 8409207"/>
                  <a:gd name="connsiteY14" fmla="*/ 59479 h 5814056"/>
                  <a:gd name="connsiteX15" fmla="*/ 8409206 w 8409207"/>
                  <a:gd name="connsiteY15" fmla="*/ 2337983 h 5814056"/>
                  <a:gd name="connsiteX16" fmla="*/ 8409207 w 8409207"/>
                  <a:gd name="connsiteY16" fmla="*/ 2337982 h 5814056"/>
                  <a:gd name="connsiteX17" fmla="*/ 8409207 w 8409207"/>
                  <a:gd name="connsiteY17" fmla="*/ 3253072 h 5814056"/>
                  <a:gd name="connsiteX18" fmla="*/ 8318665 w 8409207"/>
                  <a:gd name="connsiteY18" fmla="*/ 3389669 h 5814056"/>
                  <a:gd name="connsiteX19" fmla="*/ 8316668 w 8409207"/>
                  <a:gd name="connsiteY19" fmla="*/ 3390072 h 5814056"/>
                  <a:gd name="connsiteX20" fmla="*/ 8260961 w 8409207"/>
                  <a:gd name="connsiteY20" fmla="*/ 3401319 h 5814056"/>
                  <a:gd name="connsiteX21" fmla="*/ 6131547 w 8409207"/>
                  <a:gd name="connsiteY21" fmla="*/ 3401319 h 5814056"/>
                  <a:gd name="connsiteX22" fmla="*/ 6130856 w 8409207"/>
                  <a:gd name="connsiteY22" fmla="*/ 3401180 h 5814056"/>
                  <a:gd name="connsiteX23" fmla="*/ 8088977 w 8409207"/>
                  <a:gd name="connsiteY23" fmla="*/ 2487418 h 5814056"/>
                  <a:gd name="connsiteX24" fmla="*/ 8088977 w 8409207"/>
                  <a:gd name="connsiteY24" fmla="*/ 2487417 h 5814056"/>
                  <a:gd name="connsiteX25" fmla="*/ 6130854 w 8409207"/>
                  <a:gd name="connsiteY25" fmla="*/ 3401180 h 5814056"/>
                  <a:gd name="connsiteX26" fmla="*/ 6130854 w 8409207"/>
                  <a:gd name="connsiteY26" fmla="*/ 3401180 h 5814056"/>
                  <a:gd name="connsiteX27" fmla="*/ 1012117 w 8409207"/>
                  <a:gd name="connsiteY27" fmla="*/ 5789850 h 5814056"/>
                  <a:gd name="connsiteX28" fmla="*/ 880603 w 8409207"/>
                  <a:gd name="connsiteY28" fmla="*/ 5795629 h 5814056"/>
                  <a:gd name="connsiteX29" fmla="*/ 825467 w 8409207"/>
                  <a:gd name="connsiteY29" fmla="*/ 5762507 h 5814056"/>
                  <a:gd name="connsiteX30" fmla="*/ 803136 w 8409207"/>
                  <a:gd name="connsiteY30" fmla="*/ 5722979 h 5814056"/>
                  <a:gd name="connsiteX31" fmla="*/ 803136 w 8409207"/>
                  <a:gd name="connsiteY31" fmla="*/ 5722979 h 5814056"/>
                  <a:gd name="connsiteX32" fmla="*/ 216079 w 8409207"/>
                  <a:gd name="connsiteY32" fmla="*/ 3921456 h 5814056"/>
                  <a:gd name="connsiteX33" fmla="*/ 300628 w 8409207"/>
                  <a:gd name="connsiteY33" fmla="*/ 3755167 h 5814056"/>
                  <a:gd name="connsiteX34" fmla="*/ 216078 w 8409207"/>
                  <a:gd name="connsiteY34" fmla="*/ 3921457 h 5814056"/>
                  <a:gd name="connsiteX35" fmla="*/ 803136 w 8409207"/>
                  <a:gd name="connsiteY35" fmla="*/ 5722979 h 5814056"/>
                  <a:gd name="connsiteX36" fmla="*/ 803136 w 8409207"/>
                  <a:gd name="connsiteY36" fmla="*/ 5722979 h 5814056"/>
                  <a:gd name="connsiteX37" fmla="*/ 803136 w 8409207"/>
                  <a:gd name="connsiteY37" fmla="*/ 5722979 h 5814056"/>
                  <a:gd name="connsiteX38" fmla="*/ 803136 w 8409207"/>
                  <a:gd name="connsiteY38" fmla="*/ 5722980 h 5814056"/>
                  <a:gd name="connsiteX39" fmla="*/ 825467 w 8409207"/>
                  <a:gd name="connsiteY39" fmla="*/ 5762507 h 5814056"/>
                  <a:gd name="connsiteX40" fmla="*/ 824081 w 8409207"/>
                  <a:gd name="connsiteY40" fmla="*/ 5761676 h 5814056"/>
                  <a:gd name="connsiteX41" fmla="*/ 783522 w 8409207"/>
                  <a:gd name="connsiteY41" fmla="*/ 5706723 h 5814056"/>
                  <a:gd name="connsiteX42" fmla="*/ 16176 w 8409207"/>
                  <a:gd name="connsiteY42" fmla="*/ 4062361 h 5814056"/>
                  <a:gd name="connsiteX43" fmla="*/ 99305 w 8409207"/>
                  <a:gd name="connsiteY43" fmla="*/ 3833768 h 5814056"/>
                  <a:gd name="connsiteX44" fmla="*/ 5983298 w 8409207"/>
                  <a:gd name="connsiteY44" fmla="*/ 1087988 h 5814056"/>
                  <a:gd name="connsiteX45" fmla="*/ 5983300 w 8409207"/>
                  <a:gd name="connsiteY45" fmla="*/ 1903365 h 5814056"/>
                  <a:gd name="connsiteX46" fmla="*/ 5983300 w 8409207"/>
                  <a:gd name="connsiteY46" fmla="*/ 1987904 h 5814056"/>
                  <a:gd name="connsiteX47" fmla="*/ 5983300 w 8409207"/>
                  <a:gd name="connsiteY47" fmla="*/ 1903365 h 5814056"/>
                  <a:gd name="connsiteX48" fmla="*/ 5983299 w 8409207"/>
                  <a:gd name="connsiteY48" fmla="*/ 1087990 h 581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8409207" h="5814056">
                    <a:moveTo>
                      <a:pt x="6130854" y="3401181"/>
                    </a:moveTo>
                    <a:lnTo>
                      <a:pt x="6131545" y="3401320"/>
                    </a:lnTo>
                    <a:lnTo>
                      <a:pt x="8260959" y="3401320"/>
                    </a:lnTo>
                    <a:lnTo>
                      <a:pt x="8316667" y="3390073"/>
                    </a:lnTo>
                    <a:lnTo>
                      <a:pt x="8303773" y="3406598"/>
                    </a:lnTo>
                    <a:cubicBezTo>
                      <a:pt x="8290836" y="3417834"/>
                      <a:pt x="8275483" y="3426720"/>
                      <a:pt x="8258166" y="3432363"/>
                    </a:cubicBezTo>
                    <a:lnTo>
                      <a:pt x="969426" y="5807530"/>
                    </a:lnTo>
                    <a:cubicBezTo>
                      <a:pt x="917475" y="5824459"/>
                      <a:pt x="862610" y="5807398"/>
                      <a:pt x="828900" y="5768588"/>
                    </a:cubicBezTo>
                    <a:lnTo>
                      <a:pt x="825466" y="5762509"/>
                    </a:lnTo>
                    <a:lnTo>
                      <a:pt x="880603" y="5795631"/>
                    </a:lnTo>
                    <a:cubicBezTo>
                      <a:pt x="921969" y="5810674"/>
                      <a:pt x="969076" y="5809936"/>
                      <a:pt x="1012116" y="5789852"/>
                    </a:cubicBezTo>
                    <a:close/>
                    <a:moveTo>
                      <a:pt x="8280356" y="16063"/>
                    </a:moveTo>
                    <a:cubicBezTo>
                      <a:pt x="8301875" y="6020"/>
                      <a:pt x="8324413" y="814"/>
                      <a:pt x="8346739" y="0"/>
                    </a:cubicBezTo>
                    <a:lnTo>
                      <a:pt x="8398859" y="8229"/>
                    </a:lnTo>
                    <a:lnTo>
                      <a:pt x="8409207" y="59479"/>
                    </a:lnTo>
                    <a:lnTo>
                      <a:pt x="8409206" y="2337983"/>
                    </a:lnTo>
                    <a:lnTo>
                      <a:pt x="8409207" y="2337982"/>
                    </a:lnTo>
                    <a:lnTo>
                      <a:pt x="8409207" y="3253072"/>
                    </a:lnTo>
                    <a:cubicBezTo>
                      <a:pt x="8409207" y="3314478"/>
                      <a:pt x="8371873" y="3367164"/>
                      <a:pt x="8318665" y="3389669"/>
                    </a:cubicBezTo>
                    <a:lnTo>
                      <a:pt x="8316668" y="3390072"/>
                    </a:lnTo>
                    <a:lnTo>
                      <a:pt x="8260961" y="3401319"/>
                    </a:lnTo>
                    <a:lnTo>
                      <a:pt x="6131547" y="3401319"/>
                    </a:lnTo>
                    <a:lnTo>
                      <a:pt x="6130856" y="3401180"/>
                    </a:lnTo>
                    <a:lnTo>
                      <a:pt x="8088977" y="2487418"/>
                    </a:lnTo>
                    <a:lnTo>
                      <a:pt x="8088977" y="2487417"/>
                    </a:lnTo>
                    <a:lnTo>
                      <a:pt x="6130854" y="3401180"/>
                    </a:lnTo>
                    <a:lnTo>
                      <a:pt x="6130854" y="3401180"/>
                    </a:lnTo>
                    <a:lnTo>
                      <a:pt x="1012117" y="5789850"/>
                    </a:lnTo>
                    <a:cubicBezTo>
                      <a:pt x="969077" y="5809934"/>
                      <a:pt x="921969" y="5810672"/>
                      <a:pt x="880603" y="5795629"/>
                    </a:cubicBezTo>
                    <a:lnTo>
                      <a:pt x="825467" y="5762507"/>
                    </a:ln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216079" y="3921456"/>
                    </a:lnTo>
                    <a:cubicBezTo>
                      <a:pt x="193506" y="3852190"/>
                      <a:pt x="231361" y="3777739"/>
                      <a:pt x="300628" y="3755167"/>
                    </a:cubicBezTo>
                    <a:cubicBezTo>
                      <a:pt x="231360" y="3777738"/>
                      <a:pt x="193506" y="3852190"/>
                      <a:pt x="216078" y="3921457"/>
                    </a:cubicBez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803136" y="5722980"/>
                    </a:lnTo>
                    <a:lnTo>
                      <a:pt x="825467" y="5762507"/>
                    </a:lnTo>
                    <a:lnTo>
                      <a:pt x="824081" y="5761676"/>
                    </a:lnTo>
                    <a:cubicBezTo>
                      <a:pt x="807493" y="5746709"/>
                      <a:pt x="793564" y="5728243"/>
                      <a:pt x="783522" y="5706723"/>
                    </a:cubicBezTo>
                    <a:lnTo>
                      <a:pt x="16176" y="4062361"/>
                    </a:lnTo>
                    <a:cubicBezTo>
                      <a:pt x="-23993" y="3976281"/>
                      <a:pt x="13225" y="3873937"/>
                      <a:pt x="99305" y="3833768"/>
                    </a:cubicBezTo>
                    <a:lnTo>
                      <a:pt x="5983298" y="1087988"/>
                    </a:lnTo>
                    <a:lnTo>
                      <a:pt x="5983300" y="1903365"/>
                    </a:lnTo>
                    <a:lnTo>
                      <a:pt x="5983300" y="1987904"/>
                    </a:lnTo>
                    <a:lnTo>
                      <a:pt x="5983300" y="1903365"/>
                    </a:lnTo>
                    <a:lnTo>
                      <a:pt x="5983299" y="1087990"/>
                    </a:ln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00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xmlns="" id="{35B8387B-9A6A-49F2-AE6F-39CA0D40BF2E}"/>
                  </a:ext>
                </a:extLst>
              </p:cNvPr>
              <p:cNvSpPr/>
              <p:nvPr/>
            </p:nvSpPr>
            <p:spPr>
              <a:xfrm>
                <a:off x="3057218" y="1356376"/>
                <a:ext cx="7086600" cy="2457450"/>
              </a:xfrm>
              <a:prstGeom prst="roundRect">
                <a:avLst>
                  <a:gd name="adj" fmla="val 1279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524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62" name="Arrow: Pentagon 161">
                <a:extLst>
                  <a:ext uri="{FF2B5EF4-FFF2-40B4-BE49-F238E27FC236}">
                    <a16:creationId xmlns:a16="http://schemas.microsoft.com/office/drawing/2014/main" xmlns="" id="{7DD4A086-2496-4800-88D4-966DAA2DE185}"/>
                  </a:ext>
                </a:extLst>
              </p:cNvPr>
              <p:cNvSpPr/>
              <p:nvPr/>
            </p:nvSpPr>
            <p:spPr>
              <a:xfrm rot="5400000">
                <a:off x="3616615" y="1449048"/>
                <a:ext cx="1443432" cy="981075"/>
              </a:xfrm>
              <a:prstGeom prst="homePlate">
                <a:avLst>
                  <a:gd name="adj" fmla="val 26699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63" name="Right Triangle 162">
                <a:extLst>
                  <a:ext uri="{FF2B5EF4-FFF2-40B4-BE49-F238E27FC236}">
                    <a16:creationId xmlns:a16="http://schemas.microsoft.com/office/drawing/2014/main" xmlns="" id="{FA14C4EB-C321-4269-8FC8-5BAB4090AD5F}"/>
                  </a:ext>
                </a:extLst>
              </p:cNvPr>
              <p:cNvSpPr/>
              <p:nvPr/>
            </p:nvSpPr>
            <p:spPr>
              <a:xfrm flipH="1">
                <a:off x="3454093" y="1217869"/>
                <a:ext cx="393700" cy="138507"/>
              </a:xfrm>
              <a:prstGeom prst="rtTriangle">
                <a:avLst/>
              </a:prstGeom>
              <a:solidFill>
                <a:srgbClr val="1A00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xmlns="" id="{527605BF-5802-42A0-8DD9-A2265E460148}"/>
                  </a:ext>
                </a:extLst>
              </p:cNvPr>
              <p:cNvSpPr/>
              <p:nvPr/>
            </p:nvSpPr>
            <p:spPr>
              <a:xfrm rot="5400000">
                <a:off x="3733470" y="1322319"/>
                <a:ext cx="1108492" cy="879846"/>
              </a:xfrm>
              <a:custGeom>
                <a:avLst/>
                <a:gdLst>
                  <a:gd name="connsiteX0" fmla="*/ 0 w 1108492"/>
                  <a:gd name="connsiteY0" fmla="*/ 879846 h 879846"/>
                  <a:gd name="connsiteX1" fmla="*/ 0 w 1108492"/>
                  <a:gd name="connsiteY1" fmla="*/ 0 h 879846"/>
                  <a:gd name="connsiteX2" fmla="*/ 1108492 w 1108492"/>
                  <a:gd name="connsiteY2" fmla="*/ 879846 h 87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8492" h="879846">
                    <a:moveTo>
                      <a:pt x="0" y="879846"/>
                    </a:moveTo>
                    <a:lnTo>
                      <a:pt x="0" y="0"/>
                    </a:lnTo>
                    <a:lnTo>
                      <a:pt x="1108492" y="87984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30000"/>
                    </a:schemeClr>
                  </a:gs>
                  <a:gs pos="39000">
                    <a:schemeClr val="bg1">
                      <a:alpha val="79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00"/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xmlns="" id="{70676273-6A6E-460E-9000-A8400164EBAD}"/>
                  </a:ext>
                </a:extLst>
              </p:cNvPr>
              <p:cNvSpPr txBox="1"/>
              <p:nvPr/>
            </p:nvSpPr>
            <p:spPr>
              <a:xfrm>
                <a:off x="3911292" y="1070834"/>
                <a:ext cx="520700" cy="1610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3 Bebas Neue Bold" panose="020B0606020202050201" pitchFamily="34" charset="0"/>
                  </a:rPr>
                  <a:t>4</a:t>
                </a:r>
              </a:p>
            </p:txBody>
          </p:sp>
        </p:grp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xmlns="" id="{F7A4020A-95ED-4A1C-9D6D-27FD451F9781}"/>
                </a:ext>
              </a:extLst>
            </p:cNvPr>
            <p:cNvSpPr txBox="1"/>
            <p:nvPr/>
          </p:nvSpPr>
          <p:spPr>
            <a:xfrm>
              <a:off x="11080099" y="7877471"/>
              <a:ext cx="22102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7030A0"/>
                  </a:solidFill>
                  <a:latin typeface="CMU Classical Serif" panose="02000603000000000000" pitchFamily="50" charset="0"/>
                  <a:ea typeface="CMU Classical Serif" panose="02000603000000000000" pitchFamily="50" charset="0"/>
                  <a:cs typeface="CMU Classical Serif" panose="02000603000000000000" pitchFamily="50" charset="0"/>
                </a:rPr>
                <a:t>Bài tập rèn luyện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xmlns="" id="{E3FE0B73-8BD1-451A-B2B6-0A7123A6EA02}"/>
              </a:ext>
            </a:extLst>
          </p:cNvPr>
          <p:cNvGrpSpPr/>
          <p:nvPr/>
        </p:nvGrpSpPr>
        <p:grpSpPr>
          <a:xfrm>
            <a:off x="-66655" y="515550"/>
            <a:ext cx="9269295" cy="9370572"/>
            <a:chOff x="-66655" y="-25456"/>
            <a:chExt cx="6957233" cy="9901209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xmlns="" id="{DF0A9C7B-1B04-4D63-B47C-BB5035BA18DE}"/>
                </a:ext>
              </a:extLst>
            </p:cNvPr>
            <p:cNvGrpSpPr/>
            <p:nvPr/>
          </p:nvGrpSpPr>
          <p:grpSpPr>
            <a:xfrm>
              <a:off x="-27989" y="742643"/>
              <a:ext cx="6918567" cy="8834395"/>
              <a:chOff x="0" y="149087"/>
              <a:chExt cx="6748248" cy="8398565"/>
            </a:xfrm>
          </p:grpSpPr>
          <p:grpSp>
            <p:nvGrpSpPr>
              <p:cNvPr id="196" name="Group 15">
                <a:extLst>
                  <a:ext uri="{FF2B5EF4-FFF2-40B4-BE49-F238E27FC236}">
                    <a16:creationId xmlns:a16="http://schemas.microsoft.com/office/drawing/2014/main" xmlns="" id="{BDE1160F-12F8-4526-899F-4C2FF83550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49087"/>
                <a:ext cx="6698974" cy="8398565"/>
                <a:chOff x="0" y="436"/>
                <a:chExt cx="5760" cy="3884"/>
              </a:xfrm>
            </p:grpSpPr>
            <p:sp>
              <p:nvSpPr>
                <p:cNvPr id="215" name="Line 16">
                  <a:extLst>
                    <a:ext uri="{FF2B5EF4-FFF2-40B4-BE49-F238E27FC236}">
                      <a16:creationId xmlns:a16="http://schemas.microsoft.com/office/drawing/2014/main" xmlns="" id="{E2AD938B-C4EF-4D14-AF8F-32EEF787A38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2946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" name="Line 17">
                  <a:extLst>
                    <a:ext uri="{FF2B5EF4-FFF2-40B4-BE49-F238E27FC236}">
                      <a16:creationId xmlns:a16="http://schemas.microsoft.com/office/drawing/2014/main" xmlns="" id="{3F54753F-C8C0-48F4-B4BB-2A420E0EBEB2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3471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" name="Line 18">
                  <a:extLst>
                    <a:ext uri="{FF2B5EF4-FFF2-40B4-BE49-F238E27FC236}">
                      <a16:creationId xmlns:a16="http://schemas.microsoft.com/office/drawing/2014/main" xmlns="" id="{2DC01D33-A0AA-423E-BAC7-A9A53115146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067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" name="Line 19">
                  <a:extLst>
                    <a:ext uri="{FF2B5EF4-FFF2-40B4-BE49-F238E27FC236}">
                      <a16:creationId xmlns:a16="http://schemas.microsoft.com/office/drawing/2014/main" xmlns="" id="{0242276A-00E2-4D5A-968E-7C4BB82D79C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3407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" name="Line 20">
                  <a:extLst>
                    <a:ext uri="{FF2B5EF4-FFF2-40B4-BE49-F238E27FC236}">
                      <a16:creationId xmlns:a16="http://schemas.microsoft.com/office/drawing/2014/main" xmlns="" id="{0CFEA273-53FD-4DA5-816D-86619F7B293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2787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" name="Line 21">
                  <a:extLst>
                    <a:ext uri="{FF2B5EF4-FFF2-40B4-BE49-F238E27FC236}">
                      <a16:creationId xmlns:a16="http://schemas.microsoft.com/office/drawing/2014/main" xmlns="" id="{211CA302-4732-4C5C-88EB-D977CA62FA86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2162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" name="Line 22">
                  <a:extLst>
                    <a:ext uri="{FF2B5EF4-FFF2-40B4-BE49-F238E27FC236}">
                      <a16:creationId xmlns:a16="http://schemas.microsoft.com/office/drawing/2014/main" xmlns="" id="{A2C74E4A-4D7F-4C51-9FE5-F52856C5D50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1612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" name="Line 23">
                  <a:extLst>
                    <a:ext uri="{FF2B5EF4-FFF2-40B4-BE49-F238E27FC236}">
                      <a16:creationId xmlns:a16="http://schemas.microsoft.com/office/drawing/2014/main" xmlns="" id="{DBC5F340-8215-4019-9FCB-8C9A0AF7A892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1065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" name="Line 24">
                  <a:extLst>
                    <a:ext uri="{FF2B5EF4-FFF2-40B4-BE49-F238E27FC236}">
                      <a16:creationId xmlns:a16="http://schemas.microsoft.com/office/drawing/2014/main" xmlns="" id="{8F25EA3E-200F-4AC7-964E-38F75FEFB386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514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" name="Line 25">
                  <a:extLst>
                    <a:ext uri="{FF2B5EF4-FFF2-40B4-BE49-F238E27FC236}">
                      <a16:creationId xmlns:a16="http://schemas.microsoft.com/office/drawing/2014/main" xmlns="" id="{C5E098A4-DB67-4256-9EBD-70DCA7EFDB9B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0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" name="Line 26">
                  <a:extLst>
                    <a:ext uri="{FF2B5EF4-FFF2-40B4-BE49-F238E27FC236}">
                      <a16:creationId xmlns:a16="http://schemas.microsoft.com/office/drawing/2014/main" xmlns="" id="{1A3A4FFE-12F8-481B-A090-3835A6700133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2549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" name="Line 27">
                  <a:extLst>
                    <a:ext uri="{FF2B5EF4-FFF2-40B4-BE49-F238E27FC236}">
                      <a16:creationId xmlns:a16="http://schemas.microsoft.com/office/drawing/2014/main" xmlns="" id="{E29BF231-967F-4C5E-AFF0-0D94B9FA3E93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2195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" name="Line 28">
                  <a:extLst>
                    <a:ext uri="{FF2B5EF4-FFF2-40B4-BE49-F238E27FC236}">
                      <a16:creationId xmlns:a16="http://schemas.microsoft.com/office/drawing/2014/main" xmlns="" id="{35F39FF5-D0D1-458E-900B-BB26F387DFF8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1891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" name="Line 29">
                  <a:extLst>
                    <a:ext uri="{FF2B5EF4-FFF2-40B4-BE49-F238E27FC236}">
                      <a16:creationId xmlns:a16="http://schemas.microsoft.com/office/drawing/2014/main" xmlns="" id="{880F7EEE-456B-4081-A7F6-B979AA145A51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1584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" name="Line 30">
                  <a:extLst>
                    <a:ext uri="{FF2B5EF4-FFF2-40B4-BE49-F238E27FC236}">
                      <a16:creationId xmlns:a16="http://schemas.microsoft.com/office/drawing/2014/main" xmlns="" id="{5F2A9E22-0916-4CE1-989B-5595F9519917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515" y="462"/>
                  <a:ext cx="4245" cy="130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" name="Line 31">
                  <a:extLst>
                    <a:ext uri="{FF2B5EF4-FFF2-40B4-BE49-F238E27FC236}">
                      <a16:creationId xmlns:a16="http://schemas.microsoft.com/office/drawing/2014/main" xmlns="" id="{54609972-C072-45A1-9B53-668D0F86E05D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105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1" name="Line 32">
                  <a:extLst>
                    <a:ext uri="{FF2B5EF4-FFF2-40B4-BE49-F238E27FC236}">
                      <a16:creationId xmlns:a16="http://schemas.microsoft.com/office/drawing/2014/main" xmlns="" id="{D3CC93B8-2968-499D-8EFE-517CC31ECFA6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833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Line 33">
                  <a:extLst>
                    <a:ext uri="{FF2B5EF4-FFF2-40B4-BE49-F238E27FC236}">
                      <a16:creationId xmlns:a16="http://schemas.microsoft.com/office/drawing/2014/main" xmlns="" id="{91116AB3-F8D2-4066-9C39-7C8893ABD445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613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3" name="Line 34">
                  <a:extLst>
                    <a:ext uri="{FF2B5EF4-FFF2-40B4-BE49-F238E27FC236}">
                      <a16:creationId xmlns:a16="http://schemas.microsoft.com/office/drawing/2014/main" xmlns="" id="{1192F1D6-A6D3-47A6-B98C-146C731F537F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438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" name="Line 35">
                  <a:extLst>
                    <a:ext uri="{FF2B5EF4-FFF2-40B4-BE49-F238E27FC236}">
                      <a16:creationId xmlns:a16="http://schemas.microsoft.com/office/drawing/2014/main" xmlns="" id="{4281F2BD-4C25-4514-923B-E300A701124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259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" name="Line 36">
                  <a:extLst>
                    <a:ext uri="{FF2B5EF4-FFF2-40B4-BE49-F238E27FC236}">
                      <a16:creationId xmlns:a16="http://schemas.microsoft.com/office/drawing/2014/main" xmlns="" id="{A348E833-0993-45D3-AC9A-15AC61CB737F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13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" name="Line 37">
                  <a:extLst>
                    <a:ext uri="{FF2B5EF4-FFF2-40B4-BE49-F238E27FC236}">
                      <a16:creationId xmlns:a16="http://schemas.microsoft.com/office/drawing/2014/main" xmlns="" id="{31F9771E-2CFA-4962-B822-742F5D8019C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49"/>
                  <a:ext cx="1474" cy="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" name="Line 38">
                  <a:extLst>
                    <a:ext uri="{FF2B5EF4-FFF2-40B4-BE49-F238E27FC236}">
                      <a16:creationId xmlns:a16="http://schemas.microsoft.com/office/drawing/2014/main" xmlns="" id="{04CAADC5-D65A-4A68-B172-9459D9EAAACB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36"/>
                  <a:ext cx="1474" cy="2514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" name="Line 39">
                  <a:extLst>
                    <a:ext uri="{FF2B5EF4-FFF2-40B4-BE49-F238E27FC236}">
                      <a16:creationId xmlns:a16="http://schemas.microsoft.com/office/drawing/2014/main" xmlns="" id="{4F6A43F0-187D-4326-945F-D50ADEB4394D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62"/>
                  <a:ext cx="1461" cy="3461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" name="Line 40">
                  <a:extLst>
                    <a:ext uri="{FF2B5EF4-FFF2-40B4-BE49-F238E27FC236}">
                      <a16:creationId xmlns:a16="http://schemas.microsoft.com/office/drawing/2014/main" xmlns="" id="{2C37EA44-E768-4080-A910-59213BC03A2A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249" y="463"/>
                  <a:ext cx="1215" cy="385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" name="Line 41">
                  <a:extLst>
                    <a:ext uri="{FF2B5EF4-FFF2-40B4-BE49-F238E27FC236}">
                      <a16:creationId xmlns:a16="http://schemas.microsoft.com/office/drawing/2014/main" xmlns="" id="{11D9A52D-2878-4BC4-98A1-56EA012E7A1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657" y="472"/>
                  <a:ext cx="808" cy="3848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" name="Line 42">
                  <a:extLst>
                    <a:ext uri="{FF2B5EF4-FFF2-40B4-BE49-F238E27FC236}">
                      <a16:creationId xmlns:a16="http://schemas.microsoft.com/office/drawing/2014/main" xmlns="" id="{E4E409D3-325F-4EBB-B15D-6998FC8EAC9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1066" y="463"/>
                  <a:ext cx="404" cy="385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" name="Line 43">
                  <a:extLst>
                    <a:ext uri="{FF2B5EF4-FFF2-40B4-BE49-F238E27FC236}">
                      <a16:creationId xmlns:a16="http://schemas.microsoft.com/office/drawing/2014/main" xmlns="" id="{46840F57-6A57-4950-8574-FE04CD5DB817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36"/>
                  <a:ext cx="1474" cy="1875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3" name="Line 44">
                  <a:extLst>
                    <a:ext uri="{FF2B5EF4-FFF2-40B4-BE49-F238E27FC236}">
                      <a16:creationId xmlns:a16="http://schemas.microsoft.com/office/drawing/2014/main" xmlns="" id="{8590CCFB-4230-4005-A141-EAB643EBC60F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66"/>
                  <a:ext cx="1447" cy="132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4" name="Line 45">
                  <a:extLst>
                    <a:ext uri="{FF2B5EF4-FFF2-40B4-BE49-F238E27FC236}">
                      <a16:creationId xmlns:a16="http://schemas.microsoft.com/office/drawing/2014/main" xmlns="" id="{78A0CF27-6416-4B18-A9B5-7CD06EFC071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49"/>
                  <a:ext cx="1474" cy="896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" name="Line 46">
                  <a:extLst>
                    <a:ext uri="{FF2B5EF4-FFF2-40B4-BE49-F238E27FC236}">
                      <a16:creationId xmlns:a16="http://schemas.microsoft.com/office/drawing/2014/main" xmlns="" id="{AFAE27AF-A649-401D-B796-3B3EFCA223C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71"/>
                  <a:ext cx="1435" cy="50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" name="Line 47">
                  <a:extLst>
                    <a:ext uri="{FF2B5EF4-FFF2-40B4-BE49-F238E27FC236}">
                      <a16:creationId xmlns:a16="http://schemas.microsoft.com/office/drawing/2014/main" xmlns="" id="{5FB83D0F-38BA-47D2-AE7F-68916D79320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63"/>
                  <a:ext cx="1464" cy="206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" name="Line 48">
                  <a:extLst>
                    <a:ext uri="{FF2B5EF4-FFF2-40B4-BE49-F238E27FC236}">
                      <a16:creationId xmlns:a16="http://schemas.microsoft.com/office/drawing/2014/main" xmlns="" id="{E66491A6-16D5-44DD-8DFA-C8EB08DCE2CB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36"/>
                  <a:ext cx="1474" cy="124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8" name="Group 49">
                  <a:extLst>
                    <a:ext uri="{FF2B5EF4-FFF2-40B4-BE49-F238E27FC236}">
                      <a16:creationId xmlns:a16="http://schemas.microsoft.com/office/drawing/2014/main" xmlns="" id="{663663A5-E400-409D-AC7A-9E6BABA222FD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0" y="2063"/>
                  <a:ext cx="5760" cy="1220"/>
                  <a:chOff x="235" y="2750"/>
                  <a:chExt cx="5241" cy="699"/>
                </a:xfrm>
              </p:grpSpPr>
              <p:sp>
                <p:nvSpPr>
                  <p:cNvPr id="258" name="Line 50">
                    <a:extLst>
                      <a:ext uri="{FF2B5EF4-FFF2-40B4-BE49-F238E27FC236}">
                        <a16:creationId xmlns:a16="http://schemas.microsoft.com/office/drawing/2014/main" xmlns="" id="{145DFCB8-9BDC-4E72-9D0D-1BDC987B1BB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gray">
                  <a:xfrm>
                    <a:off x="235" y="3449"/>
                    <a:ext cx="5241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" name="Line 51">
                    <a:extLst>
                      <a:ext uri="{FF2B5EF4-FFF2-40B4-BE49-F238E27FC236}">
                        <a16:creationId xmlns:a16="http://schemas.microsoft.com/office/drawing/2014/main" xmlns="" id="{6F05284F-DE1F-4AD1-87B5-EA811EC0EA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gray">
                  <a:xfrm>
                    <a:off x="235" y="3191"/>
                    <a:ext cx="5241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0" name="Line 52">
                    <a:extLst>
                      <a:ext uri="{FF2B5EF4-FFF2-40B4-BE49-F238E27FC236}">
                        <a16:creationId xmlns:a16="http://schemas.microsoft.com/office/drawing/2014/main" xmlns="" id="{27EB8063-A066-4D22-A62B-D4EA0F90C3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gray">
                  <a:xfrm>
                    <a:off x="235" y="2958"/>
                    <a:ext cx="5239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1" name="Line 53">
                    <a:extLst>
                      <a:ext uri="{FF2B5EF4-FFF2-40B4-BE49-F238E27FC236}">
                        <a16:creationId xmlns:a16="http://schemas.microsoft.com/office/drawing/2014/main" xmlns="" id="{A04A2C19-854A-4DE8-8464-6A507C3064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gray">
                  <a:xfrm>
                    <a:off x="235" y="2750"/>
                    <a:ext cx="5239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9" name="Line 54">
                  <a:extLst>
                    <a:ext uri="{FF2B5EF4-FFF2-40B4-BE49-F238E27FC236}">
                      <a16:creationId xmlns:a16="http://schemas.microsoft.com/office/drawing/2014/main" xmlns="" id="{73902B87-3DC5-4547-A9F7-50430F6009C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0" y="1753"/>
                  <a:ext cx="5760" cy="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0" name="Line 55">
                  <a:extLst>
                    <a:ext uri="{FF2B5EF4-FFF2-40B4-BE49-F238E27FC236}">
                      <a16:creationId xmlns:a16="http://schemas.microsoft.com/office/drawing/2014/main" xmlns="" id="{74FD58DF-DF12-4A23-ABBB-C3B7AC65A003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V="1">
                  <a:off x="0" y="1455"/>
                  <a:ext cx="5760" cy="1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1" name="Line 56">
                  <a:extLst>
                    <a:ext uri="{FF2B5EF4-FFF2-40B4-BE49-F238E27FC236}">
                      <a16:creationId xmlns:a16="http://schemas.microsoft.com/office/drawing/2014/main" xmlns="" id="{476F9901-F3A8-4441-BB85-00E10E10063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0" y="1182"/>
                  <a:ext cx="5760" cy="9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2" name="Line 57">
                  <a:extLst>
                    <a:ext uri="{FF2B5EF4-FFF2-40B4-BE49-F238E27FC236}">
                      <a16:creationId xmlns:a16="http://schemas.microsoft.com/office/drawing/2014/main" xmlns="" id="{C354F043-E44C-45F6-9A99-9935557EC4E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0" y="965"/>
                  <a:ext cx="5734" cy="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3" name="Line 58">
                  <a:extLst>
                    <a:ext uri="{FF2B5EF4-FFF2-40B4-BE49-F238E27FC236}">
                      <a16:creationId xmlns:a16="http://schemas.microsoft.com/office/drawing/2014/main" xmlns="" id="{112C3134-5CE4-4E41-88D2-B3C72C1B1295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V="1">
                  <a:off x="0" y="780"/>
                  <a:ext cx="5760" cy="11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4" name="Line 59">
                  <a:extLst>
                    <a:ext uri="{FF2B5EF4-FFF2-40B4-BE49-F238E27FC236}">
                      <a16:creationId xmlns:a16="http://schemas.microsoft.com/office/drawing/2014/main" xmlns="" id="{67C4B0D8-E189-4BF2-A5C9-1106DBD2852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0" y="661"/>
                  <a:ext cx="5760" cy="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5" name="Line 60">
                  <a:extLst>
                    <a:ext uri="{FF2B5EF4-FFF2-40B4-BE49-F238E27FC236}">
                      <a16:creationId xmlns:a16="http://schemas.microsoft.com/office/drawing/2014/main" xmlns="" id="{274B1524-02A4-43C0-A74F-259676773BB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V="1">
                  <a:off x="0" y="558"/>
                  <a:ext cx="5760" cy="1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" name="Line 61">
                  <a:extLst>
                    <a:ext uri="{FF2B5EF4-FFF2-40B4-BE49-F238E27FC236}">
                      <a16:creationId xmlns:a16="http://schemas.microsoft.com/office/drawing/2014/main" xmlns="" id="{C4CEA3B7-4F74-4347-9BB9-787A57696B37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25" y="521"/>
                  <a:ext cx="5735" cy="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" name="Line 62">
                  <a:extLst>
                    <a:ext uri="{FF2B5EF4-FFF2-40B4-BE49-F238E27FC236}">
                      <a16:creationId xmlns:a16="http://schemas.microsoft.com/office/drawing/2014/main" xmlns="" id="{C2569137-950D-4439-81E9-D290598A488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0" y="482"/>
                  <a:ext cx="5760" cy="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1" name="Line 50">
                <a:extLst>
                  <a:ext uri="{FF2B5EF4-FFF2-40B4-BE49-F238E27FC236}">
                    <a16:creationId xmlns:a16="http://schemas.microsoft.com/office/drawing/2014/main" xmlns="" id="{4CDCCF47-FEB3-4159-B04E-6295E641DDD8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49274" y="7312460"/>
                <a:ext cx="6698974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Line 50">
                <a:extLst>
                  <a:ext uri="{FF2B5EF4-FFF2-40B4-BE49-F238E27FC236}">
                    <a16:creationId xmlns:a16="http://schemas.microsoft.com/office/drawing/2014/main" xmlns="" id="{523A7678-8B5C-4C03-9E40-1FD82513DCBC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29396" y="8524151"/>
                <a:ext cx="6698974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xmlns="" id="{5237724A-B4CA-4EE5-8462-2F136EEBDF95}"/>
                </a:ext>
              </a:extLst>
            </p:cNvPr>
            <p:cNvGrpSpPr/>
            <p:nvPr/>
          </p:nvGrpSpPr>
          <p:grpSpPr>
            <a:xfrm>
              <a:off x="-47867" y="-25456"/>
              <a:ext cx="6918567" cy="1297665"/>
              <a:chOff x="-47867" y="-25456"/>
              <a:chExt cx="6918567" cy="1297665"/>
            </a:xfrm>
          </p:grpSpPr>
          <p:sp>
            <p:nvSpPr>
              <p:cNvPr id="193" name="Freeform 68">
                <a:extLst>
                  <a:ext uri="{FF2B5EF4-FFF2-40B4-BE49-F238E27FC236}">
                    <a16:creationId xmlns:a16="http://schemas.microsoft.com/office/drawing/2014/main" xmlns="" id="{E8A8EE90-FFB9-436F-9383-A076C45FC0E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11664" y="-25456"/>
                <a:ext cx="6870700" cy="1297665"/>
              </a:xfrm>
              <a:custGeom>
                <a:avLst/>
                <a:gdLst>
                  <a:gd name="T0" fmla="*/ 0 w 5768"/>
                  <a:gd name="T1" fmla="*/ 0 h 848"/>
                  <a:gd name="T2" fmla="*/ 0 w 5768"/>
                  <a:gd name="T3" fmla="*/ 767 h 848"/>
                  <a:gd name="T4" fmla="*/ 2104 w 5768"/>
                  <a:gd name="T5" fmla="*/ 448 h 848"/>
                  <a:gd name="T6" fmla="*/ 5768 w 5768"/>
                  <a:gd name="T7" fmla="*/ 848 h 848"/>
                  <a:gd name="T8" fmla="*/ 5760 w 5768"/>
                  <a:gd name="T9" fmla="*/ 8 h 848"/>
                  <a:gd name="T10" fmla="*/ 0 w 5768"/>
                  <a:gd name="T11" fmla="*/ 0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68" h="848">
                    <a:moveTo>
                      <a:pt x="0" y="0"/>
                    </a:moveTo>
                    <a:lnTo>
                      <a:pt x="0" y="767"/>
                    </a:lnTo>
                    <a:cubicBezTo>
                      <a:pt x="72" y="760"/>
                      <a:pt x="879" y="496"/>
                      <a:pt x="2104" y="448"/>
                    </a:cubicBezTo>
                    <a:cubicBezTo>
                      <a:pt x="3330" y="401"/>
                      <a:pt x="4792" y="472"/>
                      <a:pt x="5768" y="848"/>
                    </a:cubicBezTo>
                    <a:lnTo>
                      <a:pt x="576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68">
                <a:extLst>
                  <a:ext uri="{FF2B5EF4-FFF2-40B4-BE49-F238E27FC236}">
                    <a16:creationId xmlns:a16="http://schemas.microsoft.com/office/drawing/2014/main" xmlns="" id="{D212A730-69AC-46E2-98B2-36F307F483A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0" y="27123"/>
                <a:ext cx="6870700" cy="755700"/>
              </a:xfrm>
              <a:custGeom>
                <a:avLst/>
                <a:gdLst>
                  <a:gd name="T0" fmla="*/ 0 w 5768"/>
                  <a:gd name="T1" fmla="*/ 0 h 848"/>
                  <a:gd name="T2" fmla="*/ 0 w 5768"/>
                  <a:gd name="T3" fmla="*/ 767 h 848"/>
                  <a:gd name="T4" fmla="*/ 2104 w 5768"/>
                  <a:gd name="T5" fmla="*/ 448 h 848"/>
                  <a:gd name="T6" fmla="*/ 5768 w 5768"/>
                  <a:gd name="T7" fmla="*/ 848 h 848"/>
                  <a:gd name="T8" fmla="*/ 5760 w 5768"/>
                  <a:gd name="T9" fmla="*/ 8 h 848"/>
                  <a:gd name="T10" fmla="*/ 0 w 5768"/>
                  <a:gd name="T11" fmla="*/ 0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68" h="848">
                    <a:moveTo>
                      <a:pt x="0" y="0"/>
                    </a:moveTo>
                    <a:lnTo>
                      <a:pt x="0" y="767"/>
                    </a:lnTo>
                    <a:cubicBezTo>
                      <a:pt x="72" y="760"/>
                      <a:pt x="879" y="496"/>
                      <a:pt x="2104" y="448"/>
                    </a:cubicBezTo>
                    <a:cubicBezTo>
                      <a:pt x="3330" y="401"/>
                      <a:pt x="4792" y="472"/>
                      <a:pt x="5768" y="848"/>
                    </a:cubicBezTo>
                    <a:lnTo>
                      <a:pt x="576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4">
                <a:extLst>
                  <a:ext uri="{FF2B5EF4-FFF2-40B4-BE49-F238E27FC236}">
                    <a16:creationId xmlns:a16="http://schemas.microsoft.com/office/drawing/2014/main" xmlns="" id="{93520571-2FCC-4CB0-8E60-DD9D498642A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47867" y="416562"/>
                <a:ext cx="6882363" cy="540233"/>
              </a:xfrm>
              <a:custGeom>
                <a:avLst/>
                <a:gdLst>
                  <a:gd name="T0" fmla="*/ 1 w 3341"/>
                  <a:gd name="T1" fmla="*/ 492 h 508"/>
                  <a:gd name="T2" fmla="*/ 1707 w 3341"/>
                  <a:gd name="T3" fmla="*/ 20 h 508"/>
                  <a:gd name="T4" fmla="*/ 3340 w 3341"/>
                  <a:gd name="T5" fmla="*/ 482 h 508"/>
                  <a:gd name="T6" fmla="*/ 1734 w 3341"/>
                  <a:gd name="T7" fmla="*/ 74 h 508"/>
                  <a:gd name="T8" fmla="*/ 1 w 3341"/>
                  <a:gd name="T9" fmla="*/ 49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1" h="508">
                    <a:moveTo>
                      <a:pt x="1" y="492"/>
                    </a:moveTo>
                    <a:cubicBezTo>
                      <a:pt x="0" y="477"/>
                      <a:pt x="710" y="0"/>
                      <a:pt x="1707" y="20"/>
                    </a:cubicBezTo>
                    <a:cubicBezTo>
                      <a:pt x="2704" y="40"/>
                      <a:pt x="3339" y="467"/>
                      <a:pt x="3340" y="482"/>
                    </a:cubicBezTo>
                    <a:cubicBezTo>
                      <a:pt x="3341" y="496"/>
                      <a:pt x="2608" y="93"/>
                      <a:pt x="1734" y="74"/>
                    </a:cubicBezTo>
                    <a:cubicBezTo>
                      <a:pt x="860" y="54"/>
                      <a:pt x="2" y="508"/>
                      <a:pt x="1" y="4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45882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xmlns="" id="{E3915C6A-DBB0-4882-BB47-B7DDCC78DA06}"/>
                </a:ext>
              </a:extLst>
            </p:cNvPr>
            <p:cNvGrpSpPr/>
            <p:nvPr/>
          </p:nvGrpSpPr>
          <p:grpSpPr>
            <a:xfrm>
              <a:off x="-66655" y="7712332"/>
              <a:ext cx="6943124" cy="2163421"/>
              <a:chOff x="-66655" y="7712332"/>
              <a:chExt cx="6943124" cy="2163421"/>
            </a:xfrm>
          </p:grpSpPr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xmlns="" id="{8D5A6E9D-5A81-44E8-8275-EFCBBAE4F303}"/>
                  </a:ext>
                </a:extLst>
              </p:cNvPr>
              <p:cNvGrpSpPr/>
              <p:nvPr/>
            </p:nvGrpSpPr>
            <p:grpSpPr>
              <a:xfrm>
                <a:off x="-29362" y="7712332"/>
                <a:ext cx="6905831" cy="2163421"/>
                <a:chOff x="-42014" y="7330487"/>
                <a:chExt cx="6905831" cy="2562377"/>
              </a:xfrm>
            </p:grpSpPr>
            <p:grpSp>
              <p:nvGrpSpPr>
                <p:cNvPr id="178" name="Group 177">
                  <a:extLst>
                    <a:ext uri="{FF2B5EF4-FFF2-40B4-BE49-F238E27FC236}">
                      <a16:creationId xmlns:a16="http://schemas.microsoft.com/office/drawing/2014/main" xmlns="" id="{9B057789-7695-49F3-9F6F-2AFC944AB188}"/>
                    </a:ext>
                  </a:extLst>
                </p:cNvPr>
                <p:cNvGrpSpPr/>
                <p:nvPr/>
              </p:nvGrpSpPr>
              <p:grpSpPr>
                <a:xfrm>
                  <a:off x="-42014" y="7330487"/>
                  <a:ext cx="6905831" cy="2562377"/>
                  <a:chOff x="-61064" y="7976683"/>
                  <a:chExt cx="6905831" cy="1924309"/>
                </a:xfrm>
              </p:grpSpPr>
              <p:grpSp>
                <p:nvGrpSpPr>
                  <p:cNvPr id="180" name="Group 179">
                    <a:extLst>
                      <a:ext uri="{FF2B5EF4-FFF2-40B4-BE49-F238E27FC236}">
                        <a16:creationId xmlns:a16="http://schemas.microsoft.com/office/drawing/2014/main" xmlns="" id="{D794B75F-9D01-4B75-A5FC-F1C4C41B757C}"/>
                      </a:ext>
                    </a:extLst>
                  </p:cNvPr>
                  <p:cNvGrpSpPr/>
                  <p:nvPr/>
                </p:nvGrpSpPr>
                <p:grpSpPr>
                  <a:xfrm>
                    <a:off x="-61064" y="7976683"/>
                    <a:ext cx="6905831" cy="1924309"/>
                    <a:chOff x="13511" y="6024498"/>
                    <a:chExt cx="6771030" cy="1847552"/>
                  </a:xfrm>
                </p:grpSpPr>
                <p:grpSp>
                  <p:nvGrpSpPr>
                    <p:cNvPr id="185" name="Group 184">
                      <a:extLst>
                        <a:ext uri="{FF2B5EF4-FFF2-40B4-BE49-F238E27FC236}">
                          <a16:creationId xmlns:a16="http://schemas.microsoft.com/office/drawing/2014/main" xmlns="" id="{1A13FB16-81E0-43E4-96BF-AAE675FD717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11" y="6024498"/>
                      <a:ext cx="6768002" cy="1689118"/>
                      <a:chOff x="79231" y="7837786"/>
                      <a:chExt cx="6768002" cy="1689118"/>
                    </a:xfrm>
                  </p:grpSpPr>
                  <p:sp>
                    <p:nvSpPr>
                      <p:cNvPr id="189" name="Freeform 15">
                        <a:extLst>
                          <a:ext uri="{FF2B5EF4-FFF2-40B4-BE49-F238E27FC236}">
                            <a16:creationId xmlns:a16="http://schemas.microsoft.com/office/drawing/2014/main" xmlns="" id="{7B7F05BB-6DED-446A-825D-41E95D0A15A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207232" y="8504730"/>
                        <a:ext cx="6579688" cy="965227"/>
                      </a:xfrm>
                      <a:custGeom>
                        <a:avLst/>
                        <a:gdLst>
                          <a:gd name="T0" fmla="*/ 5760 w 5760"/>
                          <a:gd name="T1" fmla="*/ 885 h 891"/>
                          <a:gd name="T2" fmla="*/ 5760 w 5760"/>
                          <a:gd name="T3" fmla="*/ 0 h 891"/>
                          <a:gd name="T4" fmla="*/ 2832 w 5760"/>
                          <a:gd name="T5" fmla="*/ 626 h 891"/>
                          <a:gd name="T6" fmla="*/ 0 w 5760"/>
                          <a:gd name="T7" fmla="*/ 36 h 891"/>
                          <a:gd name="T8" fmla="*/ 0 w 5760"/>
                          <a:gd name="T9" fmla="*/ 891 h 891"/>
                          <a:gd name="T10" fmla="*/ 5760 w 5760"/>
                          <a:gd name="T11" fmla="*/ 885 h 89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760" h="891">
                            <a:moveTo>
                              <a:pt x="5760" y="885"/>
                            </a:moveTo>
                            <a:lnTo>
                              <a:pt x="5760" y="0"/>
                            </a:lnTo>
                            <a:cubicBezTo>
                              <a:pt x="4888" y="573"/>
                              <a:pt x="3696" y="609"/>
                              <a:pt x="2832" y="626"/>
                            </a:cubicBezTo>
                            <a:cubicBezTo>
                              <a:pt x="1968" y="643"/>
                              <a:pt x="640" y="474"/>
                              <a:pt x="0" y="36"/>
                            </a:cubicBezTo>
                            <a:lnTo>
                              <a:pt x="0" y="891"/>
                            </a:lnTo>
                            <a:lnTo>
                              <a:pt x="5760" y="885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0" name="Freeform 22">
                        <a:extLst>
                          <a:ext uri="{FF2B5EF4-FFF2-40B4-BE49-F238E27FC236}">
                            <a16:creationId xmlns:a16="http://schemas.microsoft.com/office/drawing/2014/main" xmlns="" id="{B9FD1D9D-D4B4-4F54-ADAB-A37E2048027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79231" y="8086420"/>
                        <a:ext cx="4036351" cy="1302940"/>
                      </a:xfrm>
                      <a:custGeom>
                        <a:avLst/>
                        <a:gdLst>
                          <a:gd name="T0" fmla="*/ 3048 w 3048"/>
                          <a:gd name="T1" fmla="*/ 1335 h 1424"/>
                          <a:gd name="T2" fmla="*/ 1440 w 3048"/>
                          <a:gd name="T3" fmla="*/ 1099 h 1424"/>
                          <a:gd name="T4" fmla="*/ 0 w 3048"/>
                          <a:gd name="T5" fmla="*/ 0 h 1424"/>
                          <a:gd name="T6" fmla="*/ 0 w 3048"/>
                          <a:gd name="T7" fmla="*/ 1424 h 1424"/>
                          <a:gd name="T8" fmla="*/ 3048 w 3048"/>
                          <a:gd name="T9" fmla="*/ 1335 h 142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048" h="1424">
                            <a:moveTo>
                              <a:pt x="3048" y="1335"/>
                            </a:moveTo>
                            <a:cubicBezTo>
                              <a:pt x="3048" y="1335"/>
                              <a:pt x="2352" y="1424"/>
                              <a:pt x="1440" y="1099"/>
                            </a:cubicBezTo>
                            <a:cubicBezTo>
                              <a:pt x="528" y="773"/>
                              <a:pt x="8" y="41"/>
                              <a:pt x="0" y="0"/>
                            </a:cubicBezTo>
                            <a:lnTo>
                              <a:pt x="0" y="1424"/>
                            </a:lnTo>
                            <a:lnTo>
                              <a:pt x="3048" y="1335"/>
                            </a:lnTo>
                            <a:close/>
                          </a:path>
                        </a:pathLst>
                      </a:custGeom>
                      <a:pattFill prst="dotDmnd">
                        <a:fgClr>
                          <a:srgbClr val="8BE1FF"/>
                        </a:fgClr>
                        <a:bgClr>
                          <a:srgbClr val="FFFFB3"/>
                        </a:bgClr>
                      </a:pattFill>
                      <a:ln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1" name="Freeform 18">
                        <a:extLst>
                          <a:ext uri="{FF2B5EF4-FFF2-40B4-BE49-F238E27FC236}">
                            <a16:creationId xmlns:a16="http://schemas.microsoft.com/office/drawing/2014/main" xmlns="" id="{02A4EB64-5C2C-49AD-B852-2546C56947B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498090" y="7837786"/>
                        <a:ext cx="6349143" cy="1689118"/>
                      </a:xfrm>
                      <a:custGeom>
                        <a:avLst/>
                        <a:gdLst>
                          <a:gd name="T0" fmla="*/ 0 w 5776"/>
                          <a:gd name="T1" fmla="*/ 1845 h 1845"/>
                          <a:gd name="T2" fmla="*/ 0 w 5776"/>
                          <a:gd name="T3" fmla="*/ 1336 h 1845"/>
                          <a:gd name="T4" fmla="*/ 3664 w 5776"/>
                          <a:gd name="T5" fmla="*/ 1456 h 1845"/>
                          <a:gd name="T6" fmla="*/ 5776 w 5776"/>
                          <a:gd name="T7" fmla="*/ 0 h 1845"/>
                          <a:gd name="T8" fmla="*/ 5752 w 5776"/>
                          <a:gd name="T9" fmla="*/ 1845 h 1845"/>
                          <a:gd name="T10" fmla="*/ 0 w 5776"/>
                          <a:gd name="T11" fmla="*/ 1845 h 184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776" h="1845">
                            <a:moveTo>
                              <a:pt x="0" y="1845"/>
                            </a:moveTo>
                            <a:lnTo>
                              <a:pt x="0" y="1336"/>
                            </a:lnTo>
                            <a:cubicBezTo>
                              <a:pt x="1039" y="1531"/>
                              <a:pt x="2448" y="1744"/>
                              <a:pt x="3664" y="1456"/>
                            </a:cubicBezTo>
                            <a:cubicBezTo>
                              <a:pt x="4880" y="1168"/>
                              <a:pt x="5624" y="520"/>
                              <a:pt x="5776" y="0"/>
                            </a:cubicBezTo>
                            <a:lnTo>
                              <a:pt x="5752" y="1845"/>
                            </a:lnTo>
                            <a:lnTo>
                              <a:pt x="0" y="1845"/>
                            </a:ln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FFFF00">
                              <a:tint val="66000"/>
                              <a:satMod val="160000"/>
                            </a:srgbClr>
                          </a:gs>
                          <a:gs pos="50000">
                            <a:srgbClr val="FFFF00">
                              <a:tint val="44500"/>
                              <a:satMod val="160000"/>
                            </a:srgbClr>
                          </a:gs>
                          <a:gs pos="100000">
                            <a:srgbClr val="FFFF00">
                              <a:tint val="23500"/>
                              <a:satMod val="160000"/>
                            </a:srgbClr>
                          </a:gs>
                        </a:gsLst>
                        <a:lin ang="10800000" scaled="1"/>
                        <a:tileRect/>
                      </a:gradFill>
                      <a:ln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86" name="Group 185">
                      <a:extLst>
                        <a:ext uri="{FF2B5EF4-FFF2-40B4-BE49-F238E27FC236}">
                          <a16:creationId xmlns:a16="http://schemas.microsoft.com/office/drawing/2014/main" xmlns="" id="{D662B509-1BFA-4E36-BEDE-143134816D4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48" y="6716149"/>
                      <a:ext cx="6757993" cy="1155901"/>
                      <a:chOff x="22847" y="7503609"/>
                      <a:chExt cx="6811661" cy="442419"/>
                    </a:xfrm>
                  </p:grpSpPr>
                  <p:sp>
                    <p:nvSpPr>
                      <p:cNvPr id="187" name="Freeform 99">
                        <a:extLst>
                          <a:ext uri="{FF2B5EF4-FFF2-40B4-BE49-F238E27FC236}">
                            <a16:creationId xmlns:a16="http://schemas.microsoft.com/office/drawing/2014/main" xmlns="" id="{8FCBC596-F49A-441E-A564-25F8D7A133F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22847" y="7594773"/>
                        <a:ext cx="4029856" cy="351255"/>
                      </a:xfrm>
                      <a:custGeom>
                        <a:avLst/>
                        <a:gdLst>
                          <a:gd name="T0" fmla="*/ 2147483646 w 2649"/>
                          <a:gd name="T1" fmla="*/ 2147483646 h 280"/>
                          <a:gd name="T2" fmla="*/ 2147483646 w 2649"/>
                          <a:gd name="T3" fmla="*/ 2147483646 h 280"/>
                          <a:gd name="T4" fmla="*/ 2147483646 w 2649"/>
                          <a:gd name="T5" fmla="*/ 0 h 280"/>
                          <a:gd name="T6" fmla="*/ 0 w 2649"/>
                          <a:gd name="T7" fmla="*/ 2147483646 h 280"/>
                          <a:gd name="T8" fmla="*/ 2147483646 w 2649"/>
                          <a:gd name="T9" fmla="*/ 2147483646 h 28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649" h="280">
                            <a:moveTo>
                              <a:pt x="2649" y="280"/>
                            </a:moveTo>
                            <a:cubicBezTo>
                              <a:pt x="2211" y="248"/>
                              <a:pt x="2061" y="246"/>
                              <a:pt x="1337" y="184"/>
                            </a:cubicBezTo>
                            <a:cubicBezTo>
                              <a:pt x="610" y="123"/>
                              <a:pt x="9" y="0"/>
                              <a:pt x="1" y="0"/>
                            </a:cubicBezTo>
                            <a:lnTo>
                              <a:pt x="0" y="279"/>
                            </a:lnTo>
                            <a:lnTo>
                              <a:pt x="2649" y="280"/>
                            </a:lnTo>
                            <a:close/>
                          </a:path>
                        </a:pathLst>
                      </a:custGeom>
                      <a:solidFill>
                        <a:srgbClr val="0000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8" name="Freeform 100">
                        <a:extLst>
                          <a:ext uri="{FF2B5EF4-FFF2-40B4-BE49-F238E27FC236}">
                            <a16:creationId xmlns:a16="http://schemas.microsoft.com/office/drawing/2014/main" xmlns="" id="{A255E47F-3782-4C0E-9FAD-880DD7EABD9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2351325" y="7503609"/>
                        <a:ext cx="4483183" cy="441371"/>
                      </a:xfrm>
                      <a:custGeom>
                        <a:avLst/>
                        <a:gdLst>
                          <a:gd name="T0" fmla="*/ 0 w 2653"/>
                          <a:gd name="T1" fmla="*/ 2147483646 h 328"/>
                          <a:gd name="T2" fmla="*/ 2147483646 w 2653"/>
                          <a:gd name="T3" fmla="*/ 2147483646 h 328"/>
                          <a:gd name="T4" fmla="*/ 2147483646 w 2653"/>
                          <a:gd name="T5" fmla="*/ 0 h 328"/>
                          <a:gd name="T6" fmla="*/ 2147483646 w 2653"/>
                          <a:gd name="T7" fmla="*/ 2147483646 h 328"/>
                          <a:gd name="T8" fmla="*/ 0 w 2653"/>
                          <a:gd name="T9" fmla="*/ 2147483646 h 32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653" h="328">
                            <a:moveTo>
                              <a:pt x="0" y="328"/>
                            </a:moveTo>
                            <a:cubicBezTo>
                              <a:pt x="428" y="297"/>
                              <a:pt x="612" y="285"/>
                              <a:pt x="1321" y="224"/>
                            </a:cubicBezTo>
                            <a:cubicBezTo>
                              <a:pt x="2031" y="163"/>
                              <a:pt x="2595" y="29"/>
                              <a:pt x="2653" y="0"/>
                            </a:cubicBezTo>
                            <a:lnTo>
                              <a:pt x="2653" y="328"/>
                            </a:lnTo>
                            <a:lnTo>
                              <a:pt x="0" y="328"/>
                            </a:lnTo>
                            <a:close/>
                          </a:path>
                        </a:pathLst>
                      </a:cu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81" name="Group 180">
                    <a:extLst>
                      <a:ext uri="{FF2B5EF4-FFF2-40B4-BE49-F238E27FC236}">
                        <a16:creationId xmlns:a16="http://schemas.microsoft.com/office/drawing/2014/main" xmlns="" id="{E2289D39-3BD9-452C-8021-D919CD85986C}"/>
                      </a:ext>
                    </a:extLst>
                  </p:cNvPr>
                  <p:cNvGrpSpPr/>
                  <p:nvPr/>
                </p:nvGrpSpPr>
                <p:grpSpPr>
                  <a:xfrm>
                    <a:off x="171534" y="9295091"/>
                    <a:ext cx="1146073" cy="413048"/>
                    <a:chOff x="1203671" y="7868840"/>
                    <a:chExt cx="1146073" cy="413048"/>
                  </a:xfrm>
                  <a:solidFill>
                    <a:srgbClr val="FFFFB3"/>
                  </a:solidFill>
                </p:grpSpPr>
                <p:sp>
                  <p:nvSpPr>
                    <p:cNvPr id="182" name="Star: 5 Points 181">
                      <a:extLst>
                        <a:ext uri="{FF2B5EF4-FFF2-40B4-BE49-F238E27FC236}">
                          <a16:creationId xmlns:a16="http://schemas.microsoft.com/office/drawing/2014/main" xmlns="" id="{BBA8D800-8700-4765-8C62-4E72145F18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3671" y="7868840"/>
                      <a:ext cx="354323" cy="272667"/>
                    </a:xfrm>
                    <a:prstGeom prst="star5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3" name="Star: 5 Points 182">
                      <a:extLst>
                        <a:ext uri="{FF2B5EF4-FFF2-40B4-BE49-F238E27FC236}">
                          <a16:creationId xmlns:a16="http://schemas.microsoft.com/office/drawing/2014/main" xmlns="" id="{120B36B0-98DE-4367-8AA6-1AC1761869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37925" y="8055791"/>
                      <a:ext cx="295021" cy="194619"/>
                    </a:xfrm>
                    <a:prstGeom prst="star5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4" name="Star: 5 Points 183">
                      <a:extLst>
                        <a:ext uri="{FF2B5EF4-FFF2-40B4-BE49-F238E27FC236}">
                          <a16:creationId xmlns:a16="http://schemas.microsoft.com/office/drawing/2014/main" xmlns="" id="{4936049C-80E2-4FEA-8123-B2C2BB4954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89586" y="8141507"/>
                      <a:ext cx="160158" cy="140381"/>
                    </a:xfrm>
                    <a:prstGeom prst="star5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pic>
              <p:nvPicPr>
                <p:cNvPr id="179" name="Picture 83" descr="water">
                  <a:extLst>
                    <a:ext uri="{FF2B5EF4-FFF2-40B4-BE49-F238E27FC236}">
                      <a16:creationId xmlns:a16="http://schemas.microsoft.com/office/drawing/2014/main" xmlns="" id="{F6CBFA16-00BB-460C-997F-87FAEEF208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22409" t="16374" b="27486"/>
                <a:stretch>
                  <a:fillRect/>
                </a:stretch>
              </p:blipFill>
              <p:spPr bwMode="gray">
                <a:xfrm rot="393398">
                  <a:off x="5676708" y="9166047"/>
                  <a:ext cx="656570" cy="484624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74" name="Freeform 4">
                <a:extLst>
                  <a:ext uri="{FF2B5EF4-FFF2-40B4-BE49-F238E27FC236}">
                    <a16:creationId xmlns:a16="http://schemas.microsoft.com/office/drawing/2014/main" xmlns="" id="{8108B3EB-F92E-4087-95EA-F17EC78B8806}"/>
                  </a:ext>
                </a:extLst>
              </p:cNvPr>
              <p:cNvSpPr>
                <a:spLocks/>
              </p:cNvSpPr>
              <p:nvPr/>
            </p:nvSpPr>
            <p:spPr bwMode="gray">
              <a:xfrm rot="11067629">
                <a:off x="-66655" y="8792832"/>
                <a:ext cx="5839203" cy="816002"/>
              </a:xfrm>
              <a:custGeom>
                <a:avLst/>
                <a:gdLst>
                  <a:gd name="T0" fmla="*/ 1 w 3341"/>
                  <a:gd name="T1" fmla="*/ 492 h 508"/>
                  <a:gd name="T2" fmla="*/ 1707 w 3341"/>
                  <a:gd name="T3" fmla="*/ 20 h 508"/>
                  <a:gd name="T4" fmla="*/ 3340 w 3341"/>
                  <a:gd name="T5" fmla="*/ 482 h 508"/>
                  <a:gd name="T6" fmla="*/ 1734 w 3341"/>
                  <a:gd name="T7" fmla="*/ 74 h 508"/>
                  <a:gd name="T8" fmla="*/ 1 w 3341"/>
                  <a:gd name="T9" fmla="*/ 49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1" h="508">
                    <a:moveTo>
                      <a:pt x="1" y="492"/>
                    </a:moveTo>
                    <a:cubicBezTo>
                      <a:pt x="0" y="477"/>
                      <a:pt x="710" y="0"/>
                      <a:pt x="1707" y="20"/>
                    </a:cubicBezTo>
                    <a:cubicBezTo>
                      <a:pt x="2704" y="40"/>
                      <a:pt x="3339" y="467"/>
                      <a:pt x="3340" y="482"/>
                    </a:cubicBezTo>
                    <a:cubicBezTo>
                      <a:pt x="3341" y="496"/>
                      <a:pt x="2608" y="93"/>
                      <a:pt x="1734" y="74"/>
                    </a:cubicBezTo>
                    <a:cubicBezTo>
                      <a:pt x="860" y="54"/>
                      <a:pt x="2" y="508"/>
                      <a:pt x="1" y="492"/>
                    </a:cubicBezTo>
                    <a:close/>
                  </a:path>
                </a:pathLst>
              </a:custGeom>
              <a:solidFill>
                <a:srgbClr val="4CFE4C"/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4297B5B-E073-4430-8011-5697AF6EB150}"/>
              </a:ext>
            </a:extLst>
          </p:cNvPr>
          <p:cNvGrpSpPr/>
          <p:nvPr/>
        </p:nvGrpSpPr>
        <p:grpSpPr>
          <a:xfrm>
            <a:off x="1397791" y="1152324"/>
            <a:ext cx="6101059" cy="1653387"/>
            <a:chOff x="1106706" y="3115278"/>
            <a:chExt cx="6101059" cy="1653387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xmlns="" id="{7C7ABF09-AF8F-42AD-B3AB-FEA30C9DC9E2}"/>
                </a:ext>
              </a:extLst>
            </p:cNvPr>
            <p:cNvGrpSpPr/>
            <p:nvPr/>
          </p:nvGrpSpPr>
          <p:grpSpPr>
            <a:xfrm>
              <a:off x="1825652" y="3115278"/>
              <a:ext cx="5382113" cy="1653387"/>
              <a:chOff x="1160020" y="3689856"/>
              <a:chExt cx="5382113" cy="1653387"/>
            </a:xfrm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xmlns="" id="{561EA904-4933-4A11-AABB-8CFEBD4FDA09}"/>
                  </a:ext>
                </a:extLst>
              </p:cNvPr>
              <p:cNvSpPr/>
              <p:nvPr/>
            </p:nvSpPr>
            <p:spPr>
              <a:xfrm>
                <a:off x="1160020" y="4111134"/>
                <a:ext cx="3840395" cy="1039168"/>
              </a:xfrm>
              <a:custGeom>
                <a:avLst/>
                <a:gdLst>
                  <a:gd name="connsiteX0" fmla="*/ 1799307 w 1871547"/>
                  <a:gd name="connsiteY0" fmla="*/ 13728 h 574475"/>
                  <a:gd name="connsiteX1" fmla="*/ 1871547 w 1871547"/>
                  <a:gd name="connsiteY1" fmla="*/ 14788 h 574475"/>
                  <a:gd name="connsiteX2" fmla="*/ 1871547 w 1871547"/>
                  <a:gd name="connsiteY2" fmla="*/ 498798 h 574475"/>
                  <a:gd name="connsiteX3" fmla="*/ 1819449 w 1871547"/>
                  <a:gd name="connsiteY3" fmla="*/ 496957 h 574475"/>
                  <a:gd name="connsiteX4" fmla="*/ 1557601 w 1871547"/>
                  <a:gd name="connsiteY4" fmla="*/ 574475 h 574475"/>
                  <a:gd name="connsiteX5" fmla="*/ 1557601 w 1871547"/>
                  <a:gd name="connsiteY5" fmla="*/ 90527 h 574475"/>
                  <a:gd name="connsiteX6" fmla="*/ 1799307 w 1871547"/>
                  <a:gd name="connsiteY6" fmla="*/ 13728 h 574475"/>
                  <a:gd name="connsiteX7" fmla="*/ 0 w 1871547"/>
                  <a:gd name="connsiteY7" fmla="*/ 0 h 574475"/>
                  <a:gd name="connsiteX8" fmla="*/ 1347884 w 1871547"/>
                  <a:gd name="connsiteY8" fmla="*/ 0 h 574475"/>
                  <a:gd name="connsiteX9" fmla="*/ 1347884 w 1871547"/>
                  <a:gd name="connsiteY9" fmla="*/ 1060 h 574475"/>
                  <a:gd name="connsiteX10" fmla="*/ 1395804 w 1871547"/>
                  <a:gd name="connsiteY10" fmla="*/ 0 h 574475"/>
                  <a:gd name="connsiteX11" fmla="*/ 1556138 w 1871547"/>
                  <a:gd name="connsiteY11" fmla="*/ 76799 h 574475"/>
                  <a:gd name="connsiteX12" fmla="*/ 1556138 w 1871547"/>
                  <a:gd name="connsiteY12" fmla="*/ 560747 h 574475"/>
                  <a:gd name="connsiteX13" fmla="*/ 1382443 w 1871547"/>
                  <a:gd name="connsiteY13" fmla="*/ 483229 h 574475"/>
                  <a:gd name="connsiteX14" fmla="*/ 1347884 w 1871547"/>
                  <a:gd name="connsiteY14" fmla="*/ 485070 h 574475"/>
                  <a:gd name="connsiteX15" fmla="*/ 1347884 w 1871547"/>
                  <a:gd name="connsiteY15" fmla="*/ 486664 h 574475"/>
                  <a:gd name="connsiteX16" fmla="*/ 0 w 1871547"/>
                  <a:gd name="connsiteY16" fmla="*/ 486664 h 57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71547" h="574475">
                    <a:moveTo>
                      <a:pt x="1799307" y="13728"/>
                    </a:moveTo>
                    <a:lnTo>
                      <a:pt x="1871547" y="14788"/>
                    </a:lnTo>
                    <a:lnTo>
                      <a:pt x="1871547" y="498798"/>
                    </a:lnTo>
                    <a:lnTo>
                      <a:pt x="1819449" y="496957"/>
                    </a:lnTo>
                    <a:cubicBezTo>
                      <a:pt x="1732166" y="498530"/>
                      <a:pt x="1644884" y="519863"/>
                      <a:pt x="1557601" y="574475"/>
                    </a:cubicBezTo>
                    <a:lnTo>
                      <a:pt x="1557601" y="90527"/>
                    </a:lnTo>
                    <a:cubicBezTo>
                      <a:pt x="1638170" y="40116"/>
                      <a:pt x="1718739" y="18061"/>
                      <a:pt x="1799307" y="13728"/>
                    </a:cubicBezTo>
                    <a:close/>
                    <a:moveTo>
                      <a:pt x="0" y="0"/>
                    </a:moveTo>
                    <a:lnTo>
                      <a:pt x="1347884" y="0"/>
                    </a:lnTo>
                    <a:lnTo>
                      <a:pt x="1347884" y="1060"/>
                    </a:lnTo>
                    <a:lnTo>
                      <a:pt x="1395804" y="0"/>
                    </a:lnTo>
                    <a:cubicBezTo>
                      <a:pt x="1449248" y="4333"/>
                      <a:pt x="1502694" y="26388"/>
                      <a:pt x="1556138" y="76799"/>
                    </a:cubicBezTo>
                    <a:lnTo>
                      <a:pt x="1556138" y="560747"/>
                    </a:lnTo>
                    <a:cubicBezTo>
                      <a:pt x="1498240" y="506135"/>
                      <a:pt x="1440341" y="484802"/>
                      <a:pt x="1382443" y="483229"/>
                    </a:cubicBezTo>
                    <a:lnTo>
                      <a:pt x="1347884" y="485070"/>
                    </a:lnTo>
                    <a:lnTo>
                      <a:pt x="1347884" y="486664"/>
                    </a:lnTo>
                    <a:lnTo>
                      <a:pt x="0" y="486664"/>
                    </a:lnTo>
                    <a:close/>
                  </a:path>
                </a:pathLst>
              </a:custGeom>
              <a:gradFill flip="none" rotWithShape="1">
                <a:gsLst>
                  <a:gs pos="90000">
                    <a:srgbClr val="8BE1FF"/>
                  </a:gs>
                  <a:gs pos="0">
                    <a:srgbClr val="FEFFFB"/>
                  </a:gs>
                  <a:gs pos="35000">
                    <a:srgbClr val="F5FFE5"/>
                  </a:gs>
                  <a:gs pos="72570">
                    <a:srgbClr val="FFFFB3"/>
                  </a:gs>
                  <a:gs pos="100000">
                    <a:srgbClr val="0000CC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xmlns="" id="{B3A5768B-8E3A-4283-AA56-28EAD00ABAC0}"/>
                  </a:ext>
                </a:extLst>
              </p:cNvPr>
              <p:cNvSpPr/>
              <p:nvPr/>
            </p:nvSpPr>
            <p:spPr>
              <a:xfrm>
                <a:off x="4879637" y="3758895"/>
                <a:ext cx="1662496" cy="1584348"/>
              </a:xfrm>
              <a:prstGeom prst="ellipse">
                <a:avLst/>
              </a:prstGeom>
              <a:solidFill>
                <a:srgbClr val="FF00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bliqueBottom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6B33EFA0-0B4F-4B5C-9B88-3944817F819C}"/>
                  </a:ext>
                </a:extLst>
              </p:cNvPr>
              <p:cNvSpPr/>
              <p:nvPr/>
            </p:nvSpPr>
            <p:spPr>
              <a:xfrm>
                <a:off x="5111298" y="3689856"/>
                <a:ext cx="1177473" cy="163121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10000" b="1" cap="none" spc="0">
                    <a:ln w="0"/>
                    <a:solidFill>
                      <a:srgbClr val="FFFFD5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Chu Van An" panose="02020603050405020304" pitchFamily="18" charset="0"/>
                  </a:rPr>
                  <a:t>①</a:t>
                </a:r>
                <a:endParaRPr lang="en-US" sz="10000" b="1" cap="none" spc="0">
                  <a:ln w="0"/>
                  <a:solidFill>
                    <a:srgbClr val="FFFFD5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xmlns="" id="{732ADB61-DB57-4E56-A274-C9F53E97C6CE}"/>
                </a:ext>
              </a:extLst>
            </p:cNvPr>
            <p:cNvSpPr/>
            <p:nvPr/>
          </p:nvSpPr>
          <p:spPr>
            <a:xfrm>
              <a:off x="1106706" y="3343429"/>
              <a:ext cx="4717309" cy="1107996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600" b="1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Chu Van An" panose="02020603050405020304" pitchFamily="18" charset="0"/>
                  <a:cs typeface="Chu Van An" panose="02020603050405020304" pitchFamily="18" charset="0"/>
                </a:rPr>
                <a:t>Chương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B658347-A252-4157-AC8E-7F110AA2A4E2}"/>
              </a:ext>
            </a:extLst>
          </p:cNvPr>
          <p:cNvGrpSpPr/>
          <p:nvPr/>
        </p:nvGrpSpPr>
        <p:grpSpPr>
          <a:xfrm>
            <a:off x="216623" y="2701427"/>
            <a:ext cx="3400245" cy="1228806"/>
            <a:chOff x="247652" y="3466648"/>
            <a:chExt cx="3400245" cy="1228806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xmlns="" id="{C769093F-543C-4879-A5BB-E56050D23FAC}"/>
                </a:ext>
              </a:extLst>
            </p:cNvPr>
            <p:cNvSpPr/>
            <p:nvPr/>
          </p:nvSpPr>
          <p:spPr>
            <a:xfrm>
              <a:off x="247652" y="3466648"/>
              <a:ext cx="3177775" cy="1139545"/>
            </a:xfrm>
            <a:prstGeom prst="homePlate">
              <a:avLst>
                <a:gd name="adj" fmla="val 37042"/>
              </a:avLst>
            </a:prstGeom>
            <a:solidFill>
              <a:srgbClr val="FFFF00"/>
            </a:solidFill>
            <a:ln>
              <a:solidFill>
                <a:srgbClr val="8BE1FF"/>
              </a:solidFill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xmlns="" id="{3D5745F3-B81D-4576-957C-6D9B3049C2A8}"/>
                </a:ext>
              </a:extLst>
            </p:cNvPr>
            <p:cNvSpPr/>
            <p:nvPr/>
          </p:nvSpPr>
          <p:spPr>
            <a:xfrm>
              <a:off x="417652" y="3679791"/>
              <a:ext cx="3230245" cy="1015663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b="1" u="sng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HP001 4H Normal" panose="020B0603050302020204" pitchFamily="34" charset="0"/>
                </a:rPr>
                <a:t>Bài 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A87711C-265D-4EB9-A20D-5BDEF5ECCA0D}"/>
              </a:ext>
            </a:extLst>
          </p:cNvPr>
          <p:cNvGrpSpPr/>
          <p:nvPr/>
        </p:nvGrpSpPr>
        <p:grpSpPr>
          <a:xfrm>
            <a:off x="83231" y="4008883"/>
            <a:ext cx="9262590" cy="1656049"/>
            <a:chOff x="44281" y="4484113"/>
            <a:chExt cx="9262590" cy="1656049"/>
          </a:xfrm>
        </p:grpSpPr>
        <p:sp>
          <p:nvSpPr>
            <p:cNvPr id="7" name="Flowchart: Terminator 6">
              <a:extLst>
                <a:ext uri="{FF2B5EF4-FFF2-40B4-BE49-F238E27FC236}">
                  <a16:creationId xmlns:a16="http://schemas.microsoft.com/office/drawing/2014/main" xmlns="" id="{1F672902-AF77-4AD8-9621-C4D9B6A8653C}"/>
                </a:ext>
              </a:extLst>
            </p:cNvPr>
            <p:cNvSpPr/>
            <p:nvPr/>
          </p:nvSpPr>
          <p:spPr>
            <a:xfrm>
              <a:off x="399847" y="4484113"/>
              <a:ext cx="8733575" cy="1656049"/>
            </a:xfrm>
            <a:prstGeom prst="flowChartTerminator">
              <a:avLst/>
            </a:prstGeom>
            <a:solidFill>
              <a:srgbClr val="FFFFB3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xmlns="" id="{DCF778B0-B18F-4BA8-8814-4407F9916088}"/>
                </a:ext>
              </a:extLst>
            </p:cNvPr>
            <p:cNvSpPr/>
            <p:nvPr/>
          </p:nvSpPr>
          <p:spPr>
            <a:xfrm>
              <a:off x="44281" y="4856660"/>
              <a:ext cx="9262590" cy="861774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000" b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KHÁI NIỆM VỀ KHỐI ĐA DIỆN</a:t>
              </a: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8253F48-0BB8-4B56-B3E7-83E1027A1A57}"/>
              </a:ext>
            </a:extLst>
          </p:cNvPr>
          <p:cNvCxnSpPr/>
          <p:nvPr/>
        </p:nvCxnSpPr>
        <p:spPr>
          <a:xfrm>
            <a:off x="9180494" y="565311"/>
            <a:ext cx="0" cy="931777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ÓLIDOS PLATÓNICOS | Aumentaty Community">
            <a:extLst>
              <a:ext uri="{FF2B5EF4-FFF2-40B4-BE49-F238E27FC236}">
                <a16:creationId xmlns:a16="http://schemas.microsoft.com/office/drawing/2014/main" xmlns="" id="{514CA3D0-04EF-4BC5-A8A0-1A9A5BC98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225" y="6038819"/>
            <a:ext cx="48768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33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A9571F60-6676-45D3-B840-FBCDB58AC3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345" y="695739"/>
                <a:ext cx="17200255" cy="8676861"/>
              </a:xfrm>
              <a:prstGeom prst="rect">
                <a:avLst/>
              </a:prstGeom>
              <a:solidFill>
                <a:srgbClr val="EBFFFD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nl-NL" sz="4000" b="1">
                    <a:solidFill>
                      <a:srgbClr val="0033CC"/>
                    </a:solidFill>
                    <a:latin typeface="Times New Roman"/>
                    <a:ea typeface="Palatino Linotype"/>
                    <a:cs typeface="Palatino Linotype"/>
                  </a:rPr>
                  <a:t>Câu </a:t>
                </a:r>
                <a:r>
                  <a:rPr lang="nl-NL" sz="4000" b="1" smtClean="0">
                    <a:solidFill>
                      <a:srgbClr val="0033CC"/>
                    </a:solidFill>
                    <a:latin typeface="Times New Roman"/>
                    <a:ea typeface="Palatino Linotype"/>
                    <a:cs typeface="Palatino Linotype"/>
                  </a:rPr>
                  <a:t>7. </a:t>
                </a:r>
                <a:r>
                  <a:rPr lang="nl-NL" sz="4000" dirty="0">
                    <a:solidFill>
                      <a:srgbClr val="002060"/>
                    </a:solidFill>
                    <a:latin typeface="Times New Roman"/>
                    <a:ea typeface="Palatino Linotype"/>
                    <a:cs typeface="Palatino Linotype"/>
                  </a:rPr>
                  <a:t>Khối bát diện đều có bao nhiêu cạnh?</a:t>
                </a:r>
                <a:endParaRPr lang="en-US" sz="3600" dirty="0">
                  <a:effectLst/>
                  <a:latin typeface="Palatino Linotype"/>
                  <a:ea typeface="Palatino Linotype"/>
                  <a:cs typeface="Palatino Linotype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206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8</m:t>
                    </m:r>
                  </m:oMath>
                </a14:m>
                <a:r>
                  <a:rPr lang="en-US" sz="4000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	</a:t>
                </a:r>
                <a:r>
                  <a:rPr lang="nl-NL" sz="4000" b="1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206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12</m:t>
                    </m:r>
                  </m:oMath>
                </a14:m>
                <a:r>
                  <a:rPr lang="en-US" sz="4000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				</a:t>
                </a:r>
                <a:r>
                  <a:rPr lang="nl-NL" sz="4000" b="1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206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6</m:t>
                    </m:r>
                  </m:oMath>
                </a14:m>
                <a:r>
                  <a:rPr lang="en-US" sz="4000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			</a:t>
                </a:r>
                <a:r>
                  <a:rPr lang="nl-NL" sz="4000" b="1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206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14</m:t>
                    </m:r>
                  </m:oMath>
                </a14:m>
                <a:r>
                  <a:rPr lang="en-US" sz="4000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US" sz="4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629920"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Lời giải</a:t>
                </a:r>
              </a:p>
              <a:p>
                <a:pPr marL="629920" algn="ctr">
                  <a:lnSpc>
                    <a:spcPct val="107000"/>
                  </a:lnSpc>
                  <a:spcAft>
                    <a:spcPts val="800"/>
                  </a:spcAft>
                </a:pPr>
                <a:endParaRPr lang="en-US" sz="4000" b="1" dirty="0">
                  <a:solidFill>
                    <a:srgbClr val="002060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marL="629920" algn="ctr">
                  <a:lnSpc>
                    <a:spcPct val="107000"/>
                  </a:lnSpc>
                  <a:spcAft>
                    <a:spcPts val="800"/>
                  </a:spcAft>
                </a:pPr>
                <a:endParaRPr lang="en-US" sz="4000" b="1" dirty="0">
                  <a:solidFill>
                    <a:srgbClr val="002060"/>
                  </a:solidFill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marL="629920" algn="ctr">
                  <a:lnSpc>
                    <a:spcPct val="107000"/>
                  </a:lnSpc>
                  <a:spcAft>
                    <a:spcPts val="800"/>
                  </a:spcAft>
                </a:pPr>
                <a:endParaRPr lang="en-US" sz="4000" b="1" dirty="0">
                  <a:solidFill>
                    <a:srgbClr val="002060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marL="629920" algn="ctr">
                  <a:lnSpc>
                    <a:spcPct val="107000"/>
                  </a:lnSpc>
                  <a:spcAft>
                    <a:spcPts val="800"/>
                  </a:spcAft>
                </a:pPr>
                <a:endParaRPr lang="en-US" sz="4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1201420" indent="-571500" algn="just">
                  <a:buFont typeface="Arial" pitchFamily="34" charset="0"/>
                  <a:buChar char="•"/>
                </a:pPr>
                <a:r>
                  <a:rPr lang="en-US" sz="4000" dirty="0">
                    <a:solidFill>
                      <a:srgbClr val="002060"/>
                    </a:solidFill>
                    <a:effectLst/>
                    <a:latin typeface="Times New Roman"/>
                    <a:cs typeface="Times New Roman"/>
                  </a:rPr>
                  <a:t>Từ hình vẽ ta có khối</a:t>
                </a:r>
                <a:r>
                  <a:rPr lang="nl-NL" sz="4000" dirty="0">
                    <a:solidFill>
                      <a:srgbClr val="002060"/>
                    </a:solidFill>
                    <a:effectLst/>
                    <a:latin typeface="Times New Roman"/>
                    <a:cs typeface="Times New Roman"/>
                  </a:rPr>
                  <a:t> bát diện đều có 12 cạnh.</a:t>
                </a:r>
              </a:p>
              <a:p>
                <a:pPr marL="1201420" indent="-571500" algn="just">
                  <a:buFont typeface="Arial" pitchFamily="34" charset="0"/>
                  <a:buChar char="•"/>
                </a:pPr>
                <a:r>
                  <a:rPr lang="en-US" sz="4000" b="1" dirty="0">
                    <a:solidFill>
                      <a:srgbClr val="002060"/>
                    </a:solidFill>
                    <a:latin typeface="Times New Roman"/>
                    <a:cs typeface="Times New Roman"/>
                  </a:rPr>
                  <a:t>Chọn B</a:t>
                </a:r>
                <a:endParaRPr lang="en-US" sz="4000" dirty="0"/>
              </a:p>
              <a:p>
                <a:pPr marL="629920" algn="just"/>
                <a:endParaRPr lang="en-US" sz="4000" dirty="0">
                  <a:effectLst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9571F60-6676-45D3-B840-FBCDB58AC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5" y="695739"/>
                <a:ext cx="17200255" cy="8676861"/>
              </a:xfrm>
              <a:prstGeom prst="rect">
                <a:avLst/>
              </a:prstGeom>
              <a:blipFill rotWithShape="1">
                <a:blip r:embed="rId2"/>
                <a:stretch>
                  <a:fillRect l="-956" t="-1823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781" y="3182814"/>
            <a:ext cx="3568834" cy="2697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59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571F60-6676-45D3-B840-FBCDB58AC33E}"/>
              </a:ext>
            </a:extLst>
          </p:cNvPr>
          <p:cNvSpPr txBox="1">
            <a:spLocks/>
          </p:cNvSpPr>
          <p:nvPr/>
        </p:nvSpPr>
        <p:spPr>
          <a:xfrm>
            <a:off x="173345" y="695740"/>
            <a:ext cx="17200255" cy="8712030"/>
          </a:xfrm>
          <a:prstGeom prst="rect">
            <a:avLst/>
          </a:prstGeom>
          <a:solidFill>
            <a:srgbClr val="EBFFFD"/>
          </a:solidFill>
          <a:ln>
            <a:solidFill>
              <a:srgbClr val="0000CC"/>
            </a:solidFill>
            <a:prstDash val="sysDash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tabLst>
                <a:tab pos="629920" algn="l"/>
              </a:tabLst>
            </a:pPr>
            <a:r>
              <a:rPr lang="en-US" sz="4000" b="1">
                <a:solidFill>
                  <a:srgbClr val="0033CC"/>
                </a:solidFill>
                <a:latin typeface="Times New Roman"/>
                <a:ea typeface="Palatino Linotype"/>
                <a:cs typeface="Palatino Linotype"/>
              </a:rPr>
              <a:t>Câu </a:t>
            </a:r>
            <a:r>
              <a:rPr lang="en-US" sz="4000" b="1">
                <a:solidFill>
                  <a:srgbClr val="0033CC"/>
                </a:solidFill>
                <a:latin typeface="Times New Roman"/>
                <a:ea typeface="Palatino Linotype"/>
                <a:cs typeface="Palatino Linotype"/>
              </a:rPr>
              <a:t>8</a:t>
            </a:r>
            <a:r>
              <a:rPr lang="en-US" sz="4000" b="1" smtClean="0">
                <a:solidFill>
                  <a:srgbClr val="0033CC"/>
                </a:solidFill>
                <a:latin typeface="Times New Roman"/>
                <a:ea typeface="Palatino Linotype"/>
                <a:cs typeface="Palatino Linotype"/>
              </a:rPr>
              <a:t>. </a:t>
            </a:r>
            <a:r>
              <a:rPr lang="en-US" sz="4000" dirty="0">
                <a:solidFill>
                  <a:srgbClr val="002060"/>
                </a:solidFill>
                <a:latin typeface="Times New Roman"/>
                <a:ea typeface="Palatino Linotype"/>
                <a:cs typeface="Palatino Linotype"/>
              </a:rPr>
              <a:t>Hình đa diện sau đây có bao nhiêu mặt?</a:t>
            </a:r>
          </a:p>
          <a:p>
            <a:pPr lvl="0" algn="just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tabLst>
                <a:tab pos="629920" algn="l"/>
              </a:tabLst>
            </a:pPr>
            <a:endParaRPr lang="en-US" sz="4000" dirty="0">
              <a:solidFill>
                <a:srgbClr val="002060"/>
              </a:solidFill>
              <a:latin typeface="Times New Roman"/>
              <a:ea typeface="Palatino Linotype"/>
              <a:cs typeface="Palatino Linotype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tabLst>
                <a:tab pos="629920" algn="l"/>
              </a:tabLst>
            </a:pPr>
            <a:endParaRPr lang="en-US" sz="4000" dirty="0">
              <a:solidFill>
                <a:srgbClr val="002060"/>
              </a:solidFill>
              <a:latin typeface="Times New Roman"/>
              <a:ea typeface="Palatino Linotype"/>
              <a:cs typeface="Palatino Linotype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tabLst>
                <a:tab pos="629920" algn="l"/>
              </a:tabLst>
            </a:pPr>
            <a:endParaRPr lang="en-US" sz="4000" dirty="0">
              <a:solidFill>
                <a:srgbClr val="002060"/>
              </a:solidFill>
              <a:latin typeface="Times New Roman"/>
              <a:ea typeface="Palatino Linotype"/>
              <a:cs typeface="Palatino Linotype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tabLst>
                <a:tab pos="629920" algn="l"/>
              </a:tabLst>
            </a:pPr>
            <a:endParaRPr lang="en-US" sz="4000" dirty="0">
              <a:solidFill>
                <a:srgbClr val="002060"/>
              </a:solidFill>
              <a:latin typeface="Times New Roman"/>
              <a:ea typeface="Palatino Linotype"/>
              <a:cs typeface="Palatino Linotype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tabLst>
                <a:tab pos="629920" algn="l"/>
              </a:tabLst>
            </a:pPr>
            <a:endParaRPr lang="en-US" sz="3600" dirty="0">
              <a:latin typeface="Palatino Linotype"/>
              <a:ea typeface="Palatino Linotype"/>
              <a:cs typeface="Palatino Linotype"/>
            </a:endParaRPr>
          </a:p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3599815" algn="l"/>
                <a:tab pos="5039995" algn="l"/>
              </a:tabLst>
            </a:pPr>
            <a:r>
              <a:rPr lang="en-US" sz="4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A. </a:t>
            </a:r>
            <a:r>
              <a:rPr lang="en-US" sz="4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4.</a:t>
            </a:r>
            <a:r>
              <a:rPr lang="en-US" sz="4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		B. </a:t>
            </a:r>
            <a:r>
              <a:rPr lang="en-US" sz="4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5.</a:t>
            </a:r>
            <a:r>
              <a:rPr lang="en-US" sz="4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				C. </a:t>
            </a:r>
            <a:r>
              <a:rPr lang="en-US" sz="4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6.</a:t>
            </a:r>
            <a:r>
              <a:rPr lang="en-US" sz="4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			D. </a:t>
            </a:r>
            <a:r>
              <a:rPr lang="en-US" sz="4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3.</a:t>
            </a:r>
            <a:endParaRPr lang="en-US" sz="4000" dirty="0">
              <a:latin typeface="Calibri"/>
              <a:ea typeface="Calibri"/>
              <a:cs typeface="Times New Roman"/>
            </a:endParaRPr>
          </a:p>
          <a:p>
            <a:pPr marL="629920"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Lời giải</a:t>
            </a:r>
            <a:endParaRPr lang="en-US" sz="4000" dirty="0">
              <a:latin typeface="Calibri"/>
              <a:ea typeface="Calibri"/>
              <a:cs typeface="Times New Roman"/>
            </a:endParaRPr>
          </a:p>
          <a:p>
            <a:pPr marL="1201420" indent="-571500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Hình đa diện trong hình vẽ có 5 mặt: 2 mặt đáy và 3 mặt bên.</a:t>
            </a:r>
          </a:p>
          <a:p>
            <a:pPr marL="1201420" indent="-571500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Chọn B</a:t>
            </a:r>
            <a:endParaRPr lang="en-US" sz="4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341" y="1481723"/>
            <a:ext cx="4162767" cy="2615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50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rgbClr val="FFFFB3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E6B3210-31D4-4D00-B0D3-BD88798A8200}"/>
              </a:ext>
            </a:extLst>
          </p:cNvPr>
          <p:cNvGrpSpPr/>
          <p:nvPr/>
        </p:nvGrpSpPr>
        <p:grpSpPr>
          <a:xfrm>
            <a:off x="208194" y="741177"/>
            <a:ext cx="8811362" cy="8562791"/>
            <a:chOff x="208194" y="994073"/>
            <a:chExt cx="8811362" cy="85627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2710854A-8B35-456F-984F-89E4A416358B}"/>
                </a:ext>
              </a:extLst>
            </p:cNvPr>
            <p:cNvGrpSpPr/>
            <p:nvPr/>
          </p:nvGrpSpPr>
          <p:grpSpPr>
            <a:xfrm>
              <a:off x="208194" y="994073"/>
              <a:ext cx="8811362" cy="8562791"/>
              <a:chOff x="351543" y="1036606"/>
              <a:chExt cx="8811362" cy="8562791"/>
            </a:xfrm>
          </p:grpSpPr>
          <p:sp>
            <p:nvSpPr>
              <p:cNvPr id="98" name="Rectangle: Diagonal Corners Rounded 97">
                <a:extLst>
                  <a:ext uri="{FF2B5EF4-FFF2-40B4-BE49-F238E27FC236}">
                    <a16:creationId xmlns:a16="http://schemas.microsoft.com/office/drawing/2014/main" xmlns="" id="{52ED8BCF-949A-4979-AAB1-7B76AF5FFB1E}"/>
                  </a:ext>
                </a:extLst>
              </p:cNvPr>
              <p:cNvSpPr/>
              <p:nvPr/>
            </p:nvSpPr>
            <p:spPr>
              <a:xfrm>
                <a:off x="351543" y="1123904"/>
                <a:ext cx="8811362" cy="8475493"/>
              </a:xfrm>
              <a:prstGeom prst="round2DiagRect">
                <a:avLst>
                  <a:gd name="adj1" fmla="val 0"/>
                  <a:gd name="adj2" fmla="val 3785"/>
                </a:avLst>
              </a:prstGeom>
              <a:solidFill>
                <a:srgbClr val="FCFFF0"/>
              </a:solidFill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defTabSz="91440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endParaRPr lang="en-US"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xmlns="" id="{5A2A9140-C155-48D5-BD08-749021D3A1DC}"/>
                  </a:ext>
                </a:extLst>
              </p:cNvPr>
              <p:cNvGrpSpPr/>
              <p:nvPr/>
            </p:nvGrpSpPr>
            <p:grpSpPr>
              <a:xfrm>
                <a:off x="2700846" y="1036606"/>
                <a:ext cx="3891945" cy="802110"/>
                <a:chOff x="2648003" y="1960965"/>
                <a:chExt cx="2815356" cy="802110"/>
              </a:xfrm>
            </p:grpSpPr>
            <p:sp>
              <p:nvSpPr>
                <p:cNvPr id="105" name="Isosceles Triangle 104">
                  <a:extLst>
                    <a:ext uri="{FF2B5EF4-FFF2-40B4-BE49-F238E27FC236}">
                      <a16:creationId xmlns:a16="http://schemas.microsoft.com/office/drawing/2014/main" xmlns="" id="{7F9D6BFD-25AA-4860-8125-15EEB6A363D9}"/>
                    </a:ext>
                  </a:extLst>
                </p:cNvPr>
                <p:cNvSpPr/>
                <p:nvPr/>
              </p:nvSpPr>
              <p:spPr>
                <a:xfrm>
                  <a:off x="5180884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xmlns="" id="{ECE94FD1-04B9-405C-A571-1AD7C91F46C7}"/>
                    </a:ext>
                  </a:extLst>
                </p:cNvPr>
                <p:cNvSpPr/>
                <p:nvPr/>
              </p:nvSpPr>
              <p:spPr>
                <a:xfrm rot="10800000">
                  <a:off x="2648003" y="1960965"/>
                  <a:ext cx="2702198" cy="80211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914400"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xmlns="" id="{E0AABC89-7BF3-427E-80DD-5DC6C43B6519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914400"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104" name="TextBox 10">
              <a:extLst>
                <a:ext uri="{FF2B5EF4-FFF2-40B4-BE49-F238E27FC236}">
                  <a16:creationId xmlns:a16="http://schemas.microsoft.com/office/drawing/2014/main" xmlns="" id="{2119B546-D4A8-4409-A521-EDB914B2D52B}"/>
                </a:ext>
              </a:extLst>
            </p:cNvPr>
            <p:cNvSpPr txBox="1"/>
            <p:nvPr/>
          </p:nvSpPr>
          <p:spPr>
            <a:xfrm>
              <a:off x="3652280" y="994073"/>
              <a:ext cx="2426452" cy="6430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400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en-US" sz="3200" b="1" kern="0">
                  <a:solidFill>
                    <a:schemeClr val="bg1"/>
                  </a:solidFill>
                  <a:latin typeface="Chu Van An" panose="02020603050405020304" pitchFamily="18" charset="0"/>
                  <a:ea typeface="Calibri" panose="020F0502020204030204" pitchFamily="34" charset="0"/>
                  <a:cs typeface="Chu Van An" panose="02020603050405020304" pitchFamily="18" charset="0"/>
                </a:rPr>
                <a:t>Ghi nhớ </a:t>
              </a:r>
              <a:r>
                <a:rPr lang="en-US" sz="3200" b="1" ker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❶</a:t>
              </a:r>
              <a:endParaRPr lang="en-US" sz="3200" b="1" kern="0">
                <a:solidFill>
                  <a:schemeClr val="bg1"/>
                </a:solidFill>
                <a:latin typeface="Chu Van An" panose="02020603050405020304" pitchFamily="18" charset="0"/>
                <a:ea typeface="Calibri" panose="020F0502020204030204" pitchFamily="34" charset="0"/>
                <a:cs typeface="Chu Van An" panose="02020603050405020304" pitchFamily="18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7BC83AF5-6BC2-4527-B430-53CD9F5A1869}"/>
                </a:ext>
              </a:extLst>
            </p:cNvPr>
            <p:cNvGrpSpPr/>
            <p:nvPr/>
          </p:nvGrpSpPr>
          <p:grpSpPr>
            <a:xfrm>
              <a:off x="2947588" y="1151351"/>
              <a:ext cx="655983" cy="286310"/>
              <a:chOff x="5377069" y="5508269"/>
              <a:chExt cx="655983" cy="300637"/>
            </a:xfrm>
          </p:grpSpPr>
          <p:sp>
            <p:nvSpPr>
              <p:cNvPr id="15" name="Arrow: Pentagon 14">
                <a:extLst>
                  <a:ext uri="{FF2B5EF4-FFF2-40B4-BE49-F238E27FC236}">
                    <a16:creationId xmlns:a16="http://schemas.microsoft.com/office/drawing/2014/main" xmlns="" id="{FE9F0378-AD7D-486B-923C-9F34E09FCEA8}"/>
                  </a:ext>
                </a:extLst>
              </p:cNvPr>
              <p:cNvSpPr/>
              <p:nvPr/>
            </p:nvSpPr>
            <p:spPr>
              <a:xfrm>
                <a:off x="5377069" y="5508269"/>
                <a:ext cx="655983" cy="300637"/>
              </a:xfrm>
              <a:prstGeom prst="homePlate">
                <a:avLst/>
              </a:prstGeom>
              <a:solidFill>
                <a:srgbClr val="8BE1FF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xmlns="" id="{D059FC9E-D82F-4ABF-9BCD-4A9A147D24B1}"/>
                  </a:ext>
                </a:extLst>
              </p:cNvPr>
              <p:cNvSpPr/>
              <p:nvPr/>
            </p:nvSpPr>
            <p:spPr>
              <a:xfrm>
                <a:off x="5705060" y="5562267"/>
                <a:ext cx="172276" cy="20740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DB06B956-54B8-4181-A3E5-669B2C02A130}"/>
              </a:ext>
            </a:extLst>
          </p:cNvPr>
          <p:cNvGrpSpPr/>
          <p:nvPr/>
        </p:nvGrpSpPr>
        <p:grpSpPr>
          <a:xfrm>
            <a:off x="9349285" y="768841"/>
            <a:ext cx="8049750" cy="8562791"/>
            <a:chOff x="208194" y="994073"/>
            <a:chExt cx="8049750" cy="856279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027D5012-9804-45DE-BFE7-012C6745071C}"/>
                </a:ext>
              </a:extLst>
            </p:cNvPr>
            <p:cNvGrpSpPr/>
            <p:nvPr/>
          </p:nvGrpSpPr>
          <p:grpSpPr>
            <a:xfrm>
              <a:off x="208194" y="994073"/>
              <a:ext cx="8049750" cy="8562791"/>
              <a:chOff x="351543" y="1036606"/>
              <a:chExt cx="8049750" cy="8562791"/>
            </a:xfrm>
          </p:grpSpPr>
          <p:sp>
            <p:nvSpPr>
              <p:cNvPr id="35" name="Rectangle: Diagonal Corners Rounded 34">
                <a:extLst>
                  <a:ext uri="{FF2B5EF4-FFF2-40B4-BE49-F238E27FC236}">
                    <a16:creationId xmlns:a16="http://schemas.microsoft.com/office/drawing/2014/main" xmlns="" id="{384A2A99-8862-4583-941A-BC6C8CB84D9E}"/>
                  </a:ext>
                </a:extLst>
              </p:cNvPr>
              <p:cNvSpPr/>
              <p:nvPr/>
            </p:nvSpPr>
            <p:spPr>
              <a:xfrm>
                <a:off x="351543" y="1123904"/>
                <a:ext cx="8049750" cy="8475493"/>
              </a:xfrm>
              <a:prstGeom prst="round2DiagRect">
                <a:avLst>
                  <a:gd name="adj1" fmla="val 0"/>
                  <a:gd name="adj2" fmla="val 3785"/>
                </a:avLst>
              </a:prstGeom>
              <a:solidFill>
                <a:srgbClr val="FFFFF0"/>
              </a:solidFill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defTabSz="91440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endParaRPr lang="en-US"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xmlns="" id="{A7906AEE-A6B5-49A6-934E-06F2964476A4}"/>
                  </a:ext>
                </a:extLst>
              </p:cNvPr>
              <p:cNvGrpSpPr/>
              <p:nvPr/>
            </p:nvGrpSpPr>
            <p:grpSpPr>
              <a:xfrm>
                <a:off x="2700846" y="1036606"/>
                <a:ext cx="3891945" cy="802110"/>
                <a:chOff x="2648003" y="1960965"/>
                <a:chExt cx="2815356" cy="802110"/>
              </a:xfrm>
            </p:grpSpPr>
            <p:sp>
              <p:nvSpPr>
                <p:cNvPr id="37" name="Isosceles Triangle 36">
                  <a:extLst>
                    <a:ext uri="{FF2B5EF4-FFF2-40B4-BE49-F238E27FC236}">
                      <a16:creationId xmlns:a16="http://schemas.microsoft.com/office/drawing/2014/main" xmlns="" id="{9867C98C-4184-46AF-BB9F-518DFA80D8A7}"/>
                    </a:ext>
                  </a:extLst>
                </p:cNvPr>
                <p:cNvSpPr/>
                <p:nvPr/>
              </p:nvSpPr>
              <p:spPr>
                <a:xfrm>
                  <a:off x="5180884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xmlns="" id="{D96ED0A2-4336-457C-8669-1F39F890F1F2}"/>
                    </a:ext>
                  </a:extLst>
                </p:cNvPr>
                <p:cNvSpPr/>
                <p:nvPr/>
              </p:nvSpPr>
              <p:spPr>
                <a:xfrm rot="10800000">
                  <a:off x="2648003" y="1960965"/>
                  <a:ext cx="2702198" cy="80211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914400"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xmlns="" id="{EA07BFBE-66F6-4D5F-B0A0-7999D17E03E0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914400"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1" name="TextBox 10">
              <a:extLst>
                <a:ext uri="{FF2B5EF4-FFF2-40B4-BE49-F238E27FC236}">
                  <a16:creationId xmlns:a16="http://schemas.microsoft.com/office/drawing/2014/main" xmlns="" id="{DDB09780-8501-4B87-B31B-C8F56CFCF6A3}"/>
                </a:ext>
              </a:extLst>
            </p:cNvPr>
            <p:cNvSpPr txBox="1"/>
            <p:nvPr/>
          </p:nvSpPr>
          <p:spPr>
            <a:xfrm>
              <a:off x="3652280" y="994073"/>
              <a:ext cx="2426452" cy="6430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400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en-US" sz="3200" b="1" kern="0">
                  <a:solidFill>
                    <a:srgbClr val="FFFF00"/>
                  </a:solidFill>
                  <a:latin typeface="Chu Van An" panose="02020603050405020304" pitchFamily="18" charset="0"/>
                  <a:ea typeface="Calibri" panose="020F0502020204030204" pitchFamily="34" charset="0"/>
                  <a:cs typeface="Chu Van An" panose="02020603050405020304" pitchFamily="18" charset="0"/>
                </a:rPr>
                <a:t>Ghi nhớ </a:t>
              </a:r>
              <a:r>
                <a:rPr lang="en-US" sz="3200" b="1" kern="0">
                  <a:solidFill>
                    <a:srgbClr val="FFFF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❷</a:t>
              </a:r>
              <a:endParaRPr lang="en-US" sz="3200" b="1" kern="0">
                <a:solidFill>
                  <a:srgbClr val="FFFF00"/>
                </a:solidFill>
                <a:latin typeface="Chu Van An" panose="02020603050405020304" pitchFamily="18" charset="0"/>
                <a:ea typeface="Calibri" panose="020F0502020204030204" pitchFamily="34" charset="0"/>
                <a:cs typeface="Chu Van An" panose="02020603050405020304" pitchFamily="18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87AC5B41-5E83-4460-9A41-4A04A3A8E821}"/>
                </a:ext>
              </a:extLst>
            </p:cNvPr>
            <p:cNvGrpSpPr/>
            <p:nvPr/>
          </p:nvGrpSpPr>
          <p:grpSpPr>
            <a:xfrm>
              <a:off x="2947588" y="1151351"/>
              <a:ext cx="655983" cy="286310"/>
              <a:chOff x="5377069" y="5508269"/>
              <a:chExt cx="655983" cy="300637"/>
            </a:xfrm>
          </p:grpSpPr>
          <p:sp>
            <p:nvSpPr>
              <p:cNvPr id="33" name="Arrow: Pentagon 32">
                <a:extLst>
                  <a:ext uri="{FF2B5EF4-FFF2-40B4-BE49-F238E27FC236}">
                    <a16:creationId xmlns:a16="http://schemas.microsoft.com/office/drawing/2014/main" xmlns="" id="{06765995-8BA5-4BCE-B6FD-4DC2A8F6D57D}"/>
                  </a:ext>
                </a:extLst>
              </p:cNvPr>
              <p:cNvSpPr/>
              <p:nvPr/>
            </p:nvSpPr>
            <p:spPr>
              <a:xfrm>
                <a:off x="5377069" y="5508269"/>
                <a:ext cx="655983" cy="300637"/>
              </a:xfrm>
              <a:prstGeom prst="homePlate">
                <a:avLst/>
              </a:prstGeom>
              <a:solidFill>
                <a:srgbClr val="FFFF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DBE96C7E-9C87-488F-9159-9FD273102BAB}"/>
                  </a:ext>
                </a:extLst>
              </p:cNvPr>
              <p:cNvSpPr/>
              <p:nvPr/>
            </p:nvSpPr>
            <p:spPr>
              <a:xfrm>
                <a:off x="5705060" y="5562267"/>
                <a:ext cx="172276" cy="207409"/>
              </a:xfrm>
              <a:prstGeom prst="ellipse">
                <a:avLst/>
              </a:prstGeom>
              <a:solidFill>
                <a:srgbClr val="FBFFE7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41" name="Picture 345" descr="shadow_1_m">
            <a:extLst>
              <a:ext uri="{FF2B5EF4-FFF2-40B4-BE49-F238E27FC236}">
                <a16:creationId xmlns:a16="http://schemas.microsoft.com/office/drawing/2014/main" xmlns="" id="{B5E1782E-3FD8-44FC-A51F-4FD2F62BF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61411"/>
          <a:stretch>
            <a:fillRect/>
          </a:stretch>
        </p:blipFill>
        <p:spPr bwMode="gray">
          <a:xfrm>
            <a:off x="208967" y="297046"/>
            <a:ext cx="125431" cy="988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45" descr="shadow_1_m">
            <a:extLst>
              <a:ext uri="{FF2B5EF4-FFF2-40B4-BE49-F238E27FC236}">
                <a16:creationId xmlns:a16="http://schemas.microsoft.com/office/drawing/2014/main" xmlns="" id="{DC20DBAD-0B8B-4D59-A4C4-C763A4951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61411"/>
          <a:stretch>
            <a:fillRect/>
          </a:stretch>
        </p:blipFill>
        <p:spPr bwMode="gray">
          <a:xfrm rot="16200000" flipH="1">
            <a:off x="4210208" y="4542299"/>
            <a:ext cx="45719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45" descr="shadow_1_m">
            <a:extLst>
              <a:ext uri="{FF2B5EF4-FFF2-40B4-BE49-F238E27FC236}">
                <a16:creationId xmlns:a16="http://schemas.microsoft.com/office/drawing/2014/main" xmlns="" id="{B5B84C25-2965-4DB6-B8B7-51D330308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61411"/>
          <a:stretch>
            <a:fillRect/>
          </a:stretch>
        </p:blipFill>
        <p:spPr bwMode="gray">
          <a:xfrm>
            <a:off x="9352970" y="35436"/>
            <a:ext cx="125431" cy="988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45" descr="shadow_1_m">
            <a:extLst>
              <a:ext uri="{FF2B5EF4-FFF2-40B4-BE49-F238E27FC236}">
                <a16:creationId xmlns:a16="http://schemas.microsoft.com/office/drawing/2014/main" xmlns="" id="{7099AD0F-FF2C-49EB-865C-3538301BB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61411"/>
          <a:stretch>
            <a:fillRect/>
          </a:stretch>
        </p:blipFill>
        <p:spPr bwMode="gray">
          <a:xfrm rot="16200000" flipH="1">
            <a:off x="13195187" y="4539104"/>
            <a:ext cx="45719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Content Placeholder 2">
            <a:extLst>
              <a:ext uri="{FF2B5EF4-FFF2-40B4-BE49-F238E27FC236}">
                <a16:creationId xmlns:a16="http://schemas.microsoft.com/office/drawing/2014/main" xmlns="" id="{C8EF7E53-7643-4F3A-BC66-216911EAD326}"/>
              </a:ext>
            </a:extLst>
          </p:cNvPr>
          <p:cNvSpPr txBox="1">
            <a:spLocks/>
          </p:cNvSpPr>
          <p:nvPr/>
        </p:nvSpPr>
        <p:spPr>
          <a:xfrm>
            <a:off x="439236" y="1570952"/>
            <a:ext cx="8457274" cy="756620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400" b="1" dirty="0">
                <a:solidFill>
                  <a:srgbClr val="0000CC"/>
                </a:solidFill>
                <a:latin typeface="Yu Gothic" panose="020B0400000000000000" pitchFamily="34" charset="-128"/>
                <a:ea typeface="Yu Gothic" panose="020B0400000000000000" pitchFamily="34" charset="-128"/>
                <a:sym typeface="Wingdings 2" panose="05020102010507070707" pitchFamily="18" charset="2"/>
              </a:rPr>
              <a:t>➊</a:t>
            </a:r>
            <a:r>
              <a:rPr lang="en-US" sz="3400" b="1" dirty="0">
                <a:solidFill>
                  <a:srgbClr val="0000CC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. </a:t>
            </a:r>
            <a:r>
              <a:rPr lang="en-US" sz="3400" b="1" i="1" dirty="0">
                <a:solidFill>
                  <a:srgbClr val="FF0000"/>
                </a:solidFill>
                <a:ea typeface="Yu Gothic" panose="020B0400000000000000" pitchFamily="34" charset="-128"/>
              </a:rPr>
              <a:t>Các khái niệm: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400" b="1" i="1" dirty="0">
                <a:solidFill>
                  <a:srgbClr val="0000CC"/>
                </a:solidFill>
              </a:rPr>
              <a:t>Khối lăng trụ </a:t>
            </a:r>
            <a:r>
              <a:rPr lang="en-US" sz="3400" dirty="0"/>
              <a:t>là phần không gian được giới hạn bởi một hình lăng trụ kể cả hình lăng trụ.</a:t>
            </a:r>
            <a:endParaRPr lang="vi-VN" sz="3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400" b="1" i="1" dirty="0">
                <a:solidFill>
                  <a:srgbClr val="0000CC"/>
                </a:solidFill>
              </a:rPr>
              <a:t>Khối chóp </a:t>
            </a:r>
            <a:r>
              <a:rPr lang="en-US" sz="3400" dirty="0"/>
              <a:t>là phần không gian được giới hạn bởi một hình chóp kể cả hình chóp.</a:t>
            </a:r>
            <a:endParaRPr lang="vi-VN" sz="3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400" b="1" i="1" dirty="0">
                <a:solidFill>
                  <a:srgbClr val="0000CC"/>
                </a:solidFill>
              </a:rPr>
              <a:t>Khối chóp cụt </a:t>
            </a:r>
            <a:r>
              <a:rPr lang="en-US" sz="3400" dirty="0"/>
              <a:t>là phần không gian được giới hạn bởi một hình chóp cụt kể cả hình chóp cụt.</a:t>
            </a:r>
            <a:endParaRPr lang="vi-VN" sz="3400" dirty="0"/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xmlns="" id="{C8EF7E53-7643-4F3A-BC66-216911EAD326}"/>
              </a:ext>
            </a:extLst>
          </p:cNvPr>
          <p:cNvSpPr txBox="1">
            <a:spLocks/>
          </p:cNvSpPr>
          <p:nvPr/>
        </p:nvSpPr>
        <p:spPr>
          <a:xfrm>
            <a:off x="9478401" y="2088906"/>
            <a:ext cx="7785471" cy="135320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22250" algn="just">
              <a:buFont typeface="Arial" panose="020B0604020202020204" pitchFamily="34" charset="0"/>
              <a:buChar char="•"/>
            </a:pPr>
            <a:r>
              <a:rPr lang="vi-VN" sz="3400" dirty="0"/>
              <a:t>Tên của khối lăng trụ hay khối chóp được đặt theo tên của hình lăng trụ hay chóp giới hạn nó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1ED7D9AE-6410-4EAD-A154-F354CF2AD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1008" y="3895344"/>
            <a:ext cx="6510528" cy="356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168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rgbClr val="FFFFB3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E6B3210-31D4-4D00-B0D3-BD88798A8200}"/>
              </a:ext>
            </a:extLst>
          </p:cNvPr>
          <p:cNvGrpSpPr/>
          <p:nvPr/>
        </p:nvGrpSpPr>
        <p:grpSpPr>
          <a:xfrm>
            <a:off x="208194" y="741177"/>
            <a:ext cx="8645584" cy="8562791"/>
            <a:chOff x="208194" y="994073"/>
            <a:chExt cx="8645584" cy="85627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2710854A-8B35-456F-984F-89E4A416358B}"/>
                </a:ext>
              </a:extLst>
            </p:cNvPr>
            <p:cNvGrpSpPr/>
            <p:nvPr/>
          </p:nvGrpSpPr>
          <p:grpSpPr>
            <a:xfrm>
              <a:off x="208194" y="994073"/>
              <a:ext cx="8645584" cy="8562791"/>
              <a:chOff x="351543" y="1036606"/>
              <a:chExt cx="8645584" cy="8562791"/>
            </a:xfrm>
          </p:grpSpPr>
          <p:sp>
            <p:nvSpPr>
              <p:cNvPr id="98" name="Rectangle: Diagonal Corners Rounded 97">
                <a:extLst>
                  <a:ext uri="{FF2B5EF4-FFF2-40B4-BE49-F238E27FC236}">
                    <a16:creationId xmlns:a16="http://schemas.microsoft.com/office/drawing/2014/main" xmlns="" id="{52ED8BCF-949A-4979-AAB1-7B76AF5FFB1E}"/>
                  </a:ext>
                </a:extLst>
              </p:cNvPr>
              <p:cNvSpPr/>
              <p:nvPr/>
            </p:nvSpPr>
            <p:spPr>
              <a:xfrm>
                <a:off x="351543" y="1123904"/>
                <a:ext cx="8645584" cy="8475493"/>
              </a:xfrm>
              <a:prstGeom prst="round2DiagRect">
                <a:avLst>
                  <a:gd name="adj1" fmla="val 0"/>
                  <a:gd name="adj2" fmla="val 3785"/>
                </a:avLst>
              </a:prstGeom>
              <a:solidFill>
                <a:srgbClr val="FCFFF0"/>
              </a:solidFill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defTabSz="91440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endParaRPr lang="en-US"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xmlns="" id="{5A2A9140-C155-48D5-BD08-749021D3A1DC}"/>
                  </a:ext>
                </a:extLst>
              </p:cNvPr>
              <p:cNvGrpSpPr/>
              <p:nvPr/>
            </p:nvGrpSpPr>
            <p:grpSpPr>
              <a:xfrm>
                <a:off x="2700846" y="1036606"/>
                <a:ext cx="3891945" cy="802110"/>
                <a:chOff x="2648003" y="1960965"/>
                <a:chExt cx="2815356" cy="802110"/>
              </a:xfrm>
            </p:grpSpPr>
            <p:sp>
              <p:nvSpPr>
                <p:cNvPr id="105" name="Isosceles Triangle 104">
                  <a:extLst>
                    <a:ext uri="{FF2B5EF4-FFF2-40B4-BE49-F238E27FC236}">
                      <a16:creationId xmlns:a16="http://schemas.microsoft.com/office/drawing/2014/main" xmlns="" id="{7F9D6BFD-25AA-4860-8125-15EEB6A363D9}"/>
                    </a:ext>
                  </a:extLst>
                </p:cNvPr>
                <p:cNvSpPr/>
                <p:nvPr/>
              </p:nvSpPr>
              <p:spPr>
                <a:xfrm>
                  <a:off x="5180884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xmlns="" id="{ECE94FD1-04B9-405C-A571-1AD7C91F46C7}"/>
                    </a:ext>
                  </a:extLst>
                </p:cNvPr>
                <p:cNvSpPr/>
                <p:nvPr/>
              </p:nvSpPr>
              <p:spPr>
                <a:xfrm rot="10800000">
                  <a:off x="2648003" y="1960965"/>
                  <a:ext cx="2702198" cy="80211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914400"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xmlns="" id="{E0AABC89-7BF3-427E-80DD-5DC6C43B6519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914400"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104" name="TextBox 10">
              <a:extLst>
                <a:ext uri="{FF2B5EF4-FFF2-40B4-BE49-F238E27FC236}">
                  <a16:creationId xmlns:a16="http://schemas.microsoft.com/office/drawing/2014/main" xmlns="" id="{2119B546-D4A8-4409-A521-EDB914B2D52B}"/>
                </a:ext>
              </a:extLst>
            </p:cNvPr>
            <p:cNvSpPr txBox="1"/>
            <p:nvPr/>
          </p:nvSpPr>
          <p:spPr>
            <a:xfrm>
              <a:off x="3652280" y="994073"/>
              <a:ext cx="2426452" cy="6430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400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en-US" sz="3200" b="1" kern="0">
                  <a:solidFill>
                    <a:schemeClr val="bg1"/>
                  </a:solidFill>
                  <a:latin typeface="Chu Van An" panose="02020603050405020304" pitchFamily="18" charset="0"/>
                  <a:ea typeface="Calibri" panose="020F0502020204030204" pitchFamily="34" charset="0"/>
                  <a:cs typeface="Chu Van An" panose="02020603050405020304" pitchFamily="18" charset="0"/>
                </a:rPr>
                <a:t>Ghi nhớ </a:t>
              </a:r>
              <a:r>
                <a:rPr lang="en-US" sz="3200" b="1" ker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❸</a:t>
              </a:r>
              <a:endParaRPr lang="en-US" sz="3200" b="1" kern="0">
                <a:solidFill>
                  <a:schemeClr val="bg1"/>
                </a:solidFill>
                <a:latin typeface="Chu Van An" panose="02020603050405020304" pitchFamily="18" charset="0"/>
                <a:ea typeface="Calibri" panose="020F0502020204030204" pitchFamily="34" charset="0"/>
                <a:cs typeface="Chu Van An" panose="02020603050405020304" pitchFamily="18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7BC83AF5-6BC2-4527-B430-53CD9F5A1869}"/>
                </a:ext>
              </a:extLst>
            </p:cNvPr>
            <p:cNvGrpSpPr/>
            <p:nvPr/>
          </p:nvGrpSpPr>
          <p:grpSpPr>
            <a:xfrm>
              <a:off x="2947588" y="1151351"/>
              <a:ext cx="655983" cy="286310"/>
              <a:chOff x="5377069" y="5508269"/>
              <a:chExt cx="655983" cy="300637"/>
            </a:xfrm>
          </p:grpSpPr>
          <p:sp>
            <p:nvSpPr>
              <p:cNvPr id="15" name="Arrow: Pentagon 14">
                <a:extLst>
                  <a:ext uri="{FF2B5EF4-FFF2-40B4-BE49-F238E27FC236}">
                    <a16:creationId xmlns:a16="http://schemas.microsoft.com/office/drawing/2014/main" xmlns="" id="{FE9F0378-AD7D-486B-923C-9F34E09FCEA8}"/>
                  </a:ext>
                </a:extLst>
              </p:cNvPr>
              <p:cNvSpPr/>
              <p:nvPr/>
            </p:nvSpPr>
            <p:spPr>
              <a:xfrm>
                <a:off x="5377069" y="5508269"/>
                <a:ext cx="655983" cy="300637"/>
              </a:xfrm>
              <a:prstGeom prst="homePlate">
                <a:avLst/>
              </a:prstGeom>
              <a:solidFill>
                <a:srgbClr val="8BE1FF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xmlns="" id="{D059FC9E-D82F-4ABF-9BCD-4A9A147D24B1}"/>
                  </a:ext>
                </a:extLst>
              </p:cNvPr>
              <p:cNvSpPr/>
              <p:nvPr/>
            </p:nvSpPr>
            <p:spPr>
              <a:xfrm>
                <a:off x="5705060" y="5562267"/>
                <a:ext cx="172276" cy="20740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DB06B956-54B8-4181-A3E5-669B2C02A130}"/>
              </a:ext>
            </a:extLst>
          </p:cNvPr>
          <p:cNvGrpSpPr/>
          <p:nvPr/>
        </p:nvGrpSpPr>
        <p:grpSpPr>
          <a:xfrm>
            <a:off x="9223991" y="768841"/>
            <a:ext cx="8155166" cy="8562791"/>
            <a:chOff x="82900" y="994073"/>
            <a:chExt cx="8155166" cy="856279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027D5012-9804-45DE-BFE7-012C6745071C}"/>
                </a:ext>
              </a:extLst>
            </p:cNvPr>
            <p:cNvGrpSpPr/>
            <p:nvPr/>
          </p:nvGrpSpPr>
          <p:grpSpPr>
            <a:xfrm>
              <a:off x="82900" y="994073"/>
              <a:ext cx="8155166" cy="8562791"/>
              <a:chOff x="226249" y="1036606"/>
              <a:chExt cx="8155166" cy="8562791"/>
            </a:xfrm>
          </p:grpSpPr>
          <p:sp>
            <p:nvSpPr>
              <p:cNvPr id="35" name="Rectangle: Diagonal Corners Rounded 34">
                <a:extLst>
                  <a:ext uri="{FF2B5EF4-FFF2-40B4-BE49-F238E27FC236}">
                    <a16:creationId xmlns:a16="http://schemas.microsoft.com/office/drawing/2014/main" xmlns="" id="{384A2A99-8862-4583-941A-BC6C8CB84D9E}"/>
                  </a:ext>
                </a:extLst>
              </p:cNvPr>
              <p:cNvSpPr/>
              <p:nvPr/>
            </p:nvSpPr>
            <p:spPr>
              <a:xfrm>
                <a:off x="226249" y="1123904"/>
                <a:ext cx="8155166" cy="8475493"/>
              </a:xfrm>
              <a:prstGeom prst="round2DiagRect">
                <a:avLst>
                  <a:gd name="adj1" fmla="val 0"/>
                  <a:gd name="adj2" fmla="val 3785"/>
                </a:avLst>
              </a:prstGeom>
              <a:solidFill>
                <a:srgbClr val="FFFFF0"/>
              </a:solidFill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defTabSz="91440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endParaRPr lang="en-US"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xmlns="" id="{A7906AEE-A6B5-49A6-934E-06F2964476A4}"/>
                  </a:ext>
                </a:extLst>
              </p:cNvPr>
              <p:cNvGrpSpPr/>
              <p:nvPr/>
            </p:nvGrpSpPr>
            <p:grpSpPr>
              <a:xfrm>
                <a:off x="2700846" y="1036606"/>
                <a:ext cx="3891945" cy="802110"/>
                <a:chOff x="2648003" y="1960965"/>
                <a:chExt cx="2815356" cy="802110"/>
              </a:xfrm>
            </p:grpSpPr>
            <p:sp>
              <p:nvSpPr>
                <p:cNvPr id="37" name="Isosceles Triangle 36">
                  <a:extLst>
                    <a:ext uri="{FF2B5EF4-FFF2-40B4-BE49-F238E27FC236}">
                      <a16:creationId xmlns:a16="http://schemas.microsoft.com/office/drawing/2014/main" xmlns="" id="{9867C98C-4184-46AF-BB9F-518DFA80D8A7}"/>
                    </a:ext>
                  </a:extLst>
                </p:cNvPr>
                <p:cNvSpPr/>
                <p:nvPr/>
              </p:nvSpPr>
              <p:spPr>
                <a:xfrm>
                  <a:off x="5180884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xmlns="" id="{D96ED0A2-4336-457C-8669-1F39F890F1F2}"/>
                    </a:ext>
                  </a:extLst>
                </p:cNvPr>
                <p:cNvSpPr/>
                <p:nvPr/>
              </p:nvSpPr>
              <p:spPr>
                <a:xfrm rot="10800000">
                  <a:off x="2648003" y="1960965"/>
                  <a:ext cx="2702198" cy="80211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914400"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xmlns="" id="{EA07BFBE-66F6-4D5F-B0A0-7999D17E03E0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914400"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1" name="TextBox 10">
              <a:extLst>
                <a:ext uri="{FF2B5EF4-FFF2-40B4-BE49-F238E27FC236}">
                  <a16:creationId xmlns:a16="http://schemas.microsoft.com/office/drawing/2014/main" xmlns="" id="{DDB09780-8501-4B87-B31B-C8F56CFCF6A3}"/>
                </a:ext>
              </a:extLst>
            </p:cNvPr>
            <p:cNvSpPr txBox="1"/>
            <p:nvPr/>
          </p:nvSpPr>
          <p:spPr>
            <a:xfrm>
              <a:off x="3652280" y="994073"/>
              <a:ext cx="2426452" cy="6430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400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en-US" sz="3200" b="1" kern="0">
                  <a:solidFill>
                    <a:srgbClr val="FFFF00"/>
                  </a:solidFill>
                  <a:latin typeface="Chu Van An" panose="02020603050405020304" pitchFamily="18" charset="0"/>
                  <a:ea typeface="Calibri" panose="020F0502020204030204" pitchFamily="34" charset="0"/>
                  <a:cs typeface="Chu Van An" panose="02020603050405020304" pitchFamily="18" charset="0"/>
                </a:rPr>
                <a:t>Ghi nhớ </a:t>
              </a:r>
              <a:r>
                <a:rPr lang="en-US" sz="3200" b="1" kern="0">
                  <a:solidFill>
                    <a:srgbClr val="FFFF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❹</a:t>
              </a:r>
              <a:endParaRPr lang="en-US" sz="3200" b="1" kern="0">
                <a:solidFill>
                  <a:srgbClr val="FFFF00"/>
                </a:solidFill>
                <a:latin typeface="Chu Van An" panose="02020603050405020304" pitchFamily="18" charset="0"/>
                <a:ea typeface="Calibri" panose="020F0502020204030204" pitchFamily="34" charset="0"/>
                <a:cs typeface="Chu Van An" panose="02020603050405020304" pitchFamily="18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87AC5B41-5E83-4460-9A41-4A04A3A8E821}"/>
                </a:ext>
              </a:extLst>
            </p:cNvPr>
            <p:cNvGrpSpPr/>
            <p:nvPr/>
          </p:nvGrpSpPr>
          <p:grpSpPr>
            <a:xfrm>
              <a:off x="2947588" y="1151351"/>
              <a:ext cx="655983" cy="286310"/>
              <a:chOff x="5377069" y="5508269"/>
              <a:chExt cx="655983" cy="300637"/>
            </a:xfrm>
          </p:grpSpPr>
          <p:sp>
            <p:nvSpPr>
              <p:cNvPr id="33" name="Arrow: Pentagon 32">
                <a:extLst>
                  <a:ext uri="{FF2B5EF4-FFF2-40B4-BE49-F238E27FC236}">
                    <a16:creationId xmlns:a16="http://schemas.microsoft.com/office/drawing/2014/main" xmlns="" id="{06765995-8BA5-4BCE-B6FD-4DC2A8F6D57D}"/>
                  </a:ext>
                </a:extLst>
              </p:cNvPr>
              <p:cNvSpPr/>
              <p:nvPr/>
            </p:nvSpPr>
            <p:spPr>
              <a:xfrm>
                <a:off x="5377069" y="5508269"/>
                <a:ext cx="655983" cy="300637"/>
              </a:xfrm>
              <a:prstGeom prst="homePlate">
                <a:avLst/>
              </a:prstGeom>
              <a:solidFill>
                <a:srgbClr val="FFFF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DBE96C7E-9C87-488F-9159-9FD273102BAB}"/>
                  </a:ext>
                </a:extLst>
              </p:cNvPr>
              <p:cNvSpPr/>
              <p:nvPr/>
            </p:nvSpPr>
            <p:spPr>
              <a:xfrm>
                <a:off x="5705060" y="5562267"/>
                <a:ext cx="172276" cy="207409"/>
              </a:xfrm>
              <a:prstGeom prst="ellipse">
                <a:avLst/>
              </a:prstGeom>
              <a:solidFill>
                <a:srgbClr val="FBFFE7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41" name="Picture 345" descr="shadow_1_m">
            <a:extLst>
              <a:ext uri="{FF2B5EF4-FFF2-40B4-BE49-F238E27FC236}">
                <a16:creationId xmlns:a16="http://schemas.microsoft.com/office/drawing/2014/main" xmlns="" id="{B5E1782E-3FD8-44FC-A51F-4FD2F62BF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61411"/>
          <a:stretch>
            <a:fillRect/>
          </a:stretch>
        </p:blipFill>
        <p:spPr bwMode="gray">
          <a:xfrm>
            <a:off x="208967" y="297046"/>
            <a:ext cx="125431" cy="988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45" descr="shadow_1_m">
            <a:extLst>
              <a:ext uri="{FF2B5EF4-FFF2-40B4-BE49-F238E27FC236}">
                <a16:creationId xmlns:a16="http://schemas.microsoft.com/office/drawing/2014/main" xmlns="" id="{DC20DBAD-0B8B-4D59-A4C4-C763A4951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61411"/>
          <a:stretch>
            <a:fillRect/>
          </a:stretch>
        </p:blipFill>
        <p:spPr bwMode="gray">
          <a:xfrm rot="16200000" flipH="1">
            <a:off x="4210208" y="4542299"/>
            <a:ext cx="45719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45" descr="shadow_1_m">
            <a:extLst>
              <a:ext uri="{FF2B5EF4-FFF2-40B4-BE49-F238E27FC236}">
                <a16:creationId xmlns:a16="http://schemas.microsoft.com/office/drawing/2014/main" xmlns="" id="{B5B84C25-2965-4DB6-B8B7-51D330308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61411"/>
          <a:stretch>
            <a:fillRect/>
          </a:stretch>
        </p:blipFill>
        <p:spPr bwMode="gray">
          <a:xfrm>
            <a:off x="9253580" y="35436"/>
            <a:ext cx="125431" cy="988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45" descr="shadow_1_m">
            <a:extLst>
              <a:ext uri="{FF2B5EF4-FFF2-40B4-BE49-F238E27FC236}">
                <a16:creationId xmlns:a16="http://schemas.microsoft.com/office/drawing/2014/main" xmlns="" id="{7099AD0F-FF2C-49EB-865C-3538301BB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61411"/>
          <a:stretch>
            <a:fillRect/>
          </a:stretch>
        </p:blipFill>
        <p:spPr bwMode="gray">
          <a:xfrm rot="16200000" flipH="1">
            <a:off x="13195187" y="4539104"/>
            <a:ext cx="45719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Content Placeholder 2">
            <a:extLst>
              <a:ext uri="{FF2B5EF4-FFF2-40B4-BE49-F238E27FC236}">
                <a16:creationId xmlns:a16="http://schemas.microsoft.com/office/drawing/2014/main" xmlns="" id="{C8EF7E53-7643-4F3A-BC66-216911EAD326}"/>
              </a:ext>
            </a:extLst>
          </p:cNvPr>
          <p:cNvSpPr txBox="1">
            <a:spLocks/>
          </p:cNvSpPr>
          <p:nvPr/>
        </p:nvSpPr>
        <p:spPr>
          <a:xfrm>
            <a:off x="384048" y="1517719"/>
            <a:ext cx="8293005" cy="572123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400" b="1" dirty="0">
                <a:solidFill>
                  <a:srgbClr val="0000CC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➋</a:t>
            </a:r>
            <a:r>
              <a:rPr lang="en-US" sz="3400" b="1" dirty="0">
                <a:solidFill>
                  <a:srgbClr val="0000CC"/>
                </a:solidFill>
              </a:rPr>
              <a:t>. </a:t>
            </a:r>
            <a:r>
              <a:rPr lang="vi-VN" sz="3400" b="1" i="1" dirty="0">
                <a:solidFill>
                  <a:srgbClr val="FF0000"/>
                </a:solidFill>
              </a:rPr>
              <a:t>Khái niệm về hình đa diện</a:t>
            </a:r>
            <a:endParaRPr lang="vi-VN" sz="3400" b="1" dirty="0">
              <a:solidFill>
                <a:srgbClr val="FF0000"/>
              </a:solidFill>
            </a:endParaRPr>
          </a:p>
          <a:p>
            <a:pPr algn="just"/>
            <a:r>
              <a:rPr lang="vi-VN" sz="3400" dirty="0"/>
              <a:t>a) Hai đa giác phân biệt chỉ có thể hoặc không có điểm chung, hoặc chỉ có một đỉnh chung, hoặc chỉ có một cạnh chung.</a:t>
            </a:r>
          </a:p>
          <a:p>
            <a:pPr algn="just"/>
            <a:r>
              <a:rPr lang="vi-VN" sz="3400" dirty="0"/>
              <a:t>b) Mỗi cạnh của đa giác nào cũng là cạnh chung của đúng hai đa giác.</a:t>
            </a:r>
          </a:p>
          <a:p>
            <a:pPr algn="just"/>
            <a:endParaRPr lang="vi-VN" sz="3400" i="1" dirty="0">
              <a:solidFill>
                <a:srgbClr val="FF0000"/>
              </a:solidFill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3D5856E0-B88C-43E4-8D7D-CA336AEC4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617" y="4523942"/>
            <a:ext cx="6327648" cy="3687369"/>
          </a:xfrm>
          <a:prstGeom prst="rect">
            <a:avLst/>
          </a:prstGeom>
        </p:spPr>
      </p:pic>
      <p:sp>
        <p:nvSpPr>
          <p:cNvPr id="49" name="Content Placeholder 2">
            <a:extLst>
              <a:ext uri="{FF2B5EF4-FFF2-40B4-BE49-F238E27FC236}">
                <a16:creationId xmlns:a16="http://schemas.microsoft.com/office/drawing/2014/main" xmlns="" id="{C8EF7E53-7643-4F3A-BC66-216911EAD326}"/>
              </a:ext>
            </a:extLst>
          </p:cNvPr>
          <p:cNvSpPr txBox="1">
            <a:spLocks/>
          </p:cNvSpPr>
          <p:nvPr/>
        </p:nvSpPr>
        <p:spPr>
          <a:xfrm>
            <a:off x="9236095" y="1621953"/>
            <a:ext cx="8056681" cy="77589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400" dirty="0"/>
              <a:t>Hình đa diện (gọi tắt là đa diện) là hình được tạo bởi một số hữu hạn các đa giác thỏa mãn hai tính chất trên.</a:t>
            </a:r>
            <a:endParaRPr lang="vi-VN" sz="3400" i="1" dirty="0">
              <a:solidFill>
                <a:srgbClr val="FF0000"/>
              </a:solidFill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D5A0155A-28FD-423E-8DAD-98877893D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5698" y="3857437"/>
            <a:ext cx="6470634" cy="338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36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rgbClr val="FFFFB3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E6B3210-31D4-4D00-B0D3-BD88798A8200}"/>
              </a:ext>
            </a:extLst>
          </p:cNvPr>
          <p:cNvGrpSpPr/>
          <p:nvPr/>
        </p:nvGrpSpPr>
        <p:grpSpPr>
          <a:xfrm>
            <a:off x="208194" y="741177"/>
            <a:ext cx="8645584" cy="8562791"/>
            <a:chOff x="208194" y="994073"/>
            <a:chExt cx="8645584" cy="85627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2710854A-8B35-456F-984F-89E4A416358B}"/>
                </a:ext>
              </a:extLst>
            </p:cNvPr>
            <p:cNvGrpSpPr/>
            <p:nvPr/>
          </p:nvGrpSpPr>
          <p:grpSpPr>
            <a:xfrm>
              <a:off x="208194" y="994073"/>
              <a:ext cx="8645584" cy="8562791"/>
              <a:chOff x="351543" y="1036606"/>
              <a:chExt cx="8645584" cy="8562791"/>
            </a:xfrm>
          </p:grpSpPr>
          <p:sp>
            <p:nvSpPr>
              <p:cNvPr id="98" name="Rectangle: Diagonal Corners Rounded 97">
                <a:extLst>
                  <a:ext uri="{FF2B5EF4-FFF2-40B4-BE49-F238E27FC236}">
                    <a16:creationId xmlns:a16="http://schemas.microsoft.com/office/drawing/2014/main" xmlns="" id="{52ED8BCF-949A-4979-AAB1-7B76AF5FFB1E}"/>
                  </a:ext>
                </a:extLst>
              </p:cNvPr>
              <p:cNvSpPr/>
              <p:nvPr/>
            </p:nvSpPr>
            <p:spPr>
              <a:xfrm>
                <a:off x="351543" y="1123904"/>
                <a:ext cx="8645584" cy="8475493"/>
              </a:xfrm>
              <a:prstGeom prst="round2DiagRect">
                <a:avLst>
                  <a:gd name="adj1" fmla="val 0"/>
                  <a:gd name="adj2" fmla="val 3785"/>
                </a:avLst>
              </a:prstGeom>
              <a:solidFill>
                <a:srgbClr val="FCFFF0"/>
              </a:solidFill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defTabSz="91440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endParaRPr lang="en-US"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xmlns="" id="{5A2A9140-C155-48D5-BD08-749021D3A1DC}"/>
                  </a:ext>
                </a:extLst>
              </p:cNvPr>
              <p:cNvGrpSpPr/>
              <p:nvPr/>
            </p:nvGrpSpPr>
            <p:grpSpPr>
              <a:xfrm>
                <a:off x="2700846" y="1036606"/>
                <a:ext cx="3891945" cy="802110"/>
                <a:chOff x="2648003" y="1960965"/>
                <a:chExt cx="2815356" cy="802110"/>
              </a:xfrm>
            </p:grpSpPr>
            <p:sp>
              <p:nvSpPr>
                <p:cNvPr id="105" name="Isosceles Triangle 104">
                  <a:extLst>
                    <a:ext uri="{FF2B5EF4-FFF2-40B4-BE49-F238E27FC236}">
                      <a16:creationId xmlns:a16="http://schemas.microsoft.com/office/drawing/2014/main" xmlns="" id="{7F9D6BFD-25AA-4860-8125-15EEB6A363D9}"/>
                    </a:ext>
                  </a:extLst>
                </p:cNvPr>
                <p:cNvSpPr/>
                <p:nvPr/>
              </p:nvSpPr>
              <p:spPr>
                <a:xfrm>
                  <a:off x="5180884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xmlns="" id="{ECE94FD1-04B9-405C-A571-1AD7C91F46C7}"/>
                    </a:ext>
                  </a:extLst>
                </p:cNvPr>
                <p:cNvSpPr/>
                <p:nvPr/>
              </p:nvSpPr>
              <p:spPr>
                <a:xfrm rot="10800000">
                  <a:off x="2648003" y="1960965"/>
                  <a:ext cx="2702198" cy="80211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914400"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xmlns="" id="{E0AABC89-7BF3-427E-80DD-5DC6C43B6519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914400"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104" name="TextBox 10">
              <a:extLst>
                <a:ext uri="{FF2B5EF4-FFF2-40B4-BE49-F238E27FC236}">
                  <a16:creationId xmlns:a16="http://schemas.microsoft.com/office/drawing/2014/main" xmlns="" id="{2119B546-D4A8-4409-A521-EDB914B2D52B}"/>
                </a:ext>
              </a:extLst>
            </p:cNvPr>
            <p:cNvSpPr txBox="1"/>
            <p:nvPr/>
          </p:nvSpPr>
          <p:spPr>
            <a:xfrm>
              <a:off x="3652280" y="994073"/>
              <a:ext cx="2426452" cy="6430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400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en-US" sz="3200" b="1" kern="0">
                  <a:solidFill>
                    <a:schemeClr val="bg1"/>
                  </a:solidFill>
                  <a:latin typeface="Chu Van An" panose="02020603050405020304" pitchFamily="18" charset="0"/>
                  <a:ea typeface="Calibri" panose="020F0502020204030204" pitchFamily="34" charset="0"/>
                  <a:cs typeface="Chu Van An" panose="02020603050405020304" pitchFamily="18" charset="0"/>
                </a:rPr>
                <a:t>Ghi nhớ </a:t>
              </a:r>
              <a:r>
                <a:rPr lang="en-US" sz="3200" b="1" ker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❺</a:t>
              </a:r>
              <a:endParaRPr lang="en-US" sz="3200" b="1" kern="0">
                <a:solidFill>
                  <a:schemeClr val="bg1"/>
                </a:solidFill>
                <a:latin typeface="Chu Van An" panose="02020603050405020304" pitchFamily="18" charset="0"/>
                <a:ea typeface="Calibri" panose="020F0502020204030204" pitchFamily="34" charset="0"/>
                <a:cs typeface="Chu Van An" panose="02020603050405020304" pitchFamily="18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7BC83AF5-6BC2-4527-B430-53CD9F5A1869}"/>
                </a:ext>
              </a:extLst>
            </p:cNvPr>
            <p:cNvGrpSpPr/>
            <p:nvPr/>
          </p:nvGrpSpPr>
          <p:grpSpPr>
            <a:xfrm>
              <a:off x="2947588" y="1151351"/>
              <a:ext cx="655983" cy="286310"/>
              <a:chOff x="5377069" y="5508269"/>
              <a:chExt cx="655983" cy="300637"/>
            </a:xfrm>
          </p:grpSpPr>
          <p:sp>
            <p:nvSpPr>
              <p:cNvPr id="15" name="Arrow: Pentagon 14">
                <a:extLst>
                  <a:ext uri="{FF2B5EF4-FFF2-40B4-BE49-F238E27FC236}">
                    <a16:creationId xmlns:a16="http://schemas.microsoft.com/office/drawing/2014/main" xmlns="" id="{FE9F0378-AD7D-486B-923C-9F34E09FCEA8}"/>
                  </a:ext>
                </a:extLst>
              </p:cNvPr>
              <p:cNvSpPr/>
              <p:nvPr/>
            </p:nvSpPr>
            <p:spPr>
              <a:xfrm>
                <a:off x="5377069" y="5508269"/>
                <a:ext cx="655983" cy="300637"/>
              </a:xfrm>
              <a:prstGeom prst="homePlate">
                <a:avLst/>
              </a:prstGeom>
              <a:solidFill>
                <a:srgbClr val="8BE1FF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xmlns="" id="{D059FC9E-D82F-4ABF-9BCD-4A9A147D24B1}"/>
                  </a:ext>
                </a:extLst>
              </p:cNvPr>
              <p:cNvSpPr/>
              <p:nvPr/>
            </p:nvSpPr>
            <p:spPr>
              <a:xfrm>
                <a:off x="5705060" y="5562267"/>
                <a:ext cx="172276" cy="20740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DB06B956-54B8-4181-A3E5-669B2C02A130}"/>
              </a:ext>
            </a:extLst>
          </p:cNvPr>
          <p:cNvGrpSpPr/>
          <p:nvPr/>
        </p:nvGrpSpPr>
        <p:grpSpPr>
          <a:xfrm>
            <a:off x="9223991" y="768841"/>
            <a:ext cx="8155166" cy="8562791"/>
            <a:chOff x="82900" y="994073"/>
            <a:chExt cx="8155166" cy="856279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027D5012-9804-45DE-BFE7-012C6745071C}"/>
                </a:ext>
              </a:extLst>
            </p:cNvPr>
            <p:cNvGrpSpPr/>
            <p:nvPr/>
          </p:nvGrpSpPr>
          <p:grpSpPr>
            <a:xfrm>
              <a:off x="82900" y="994073"/>
              <a:ext cx="8155166" cy="8562791"/>
              <a:chOff x="226249" y="1036606"/>
              <a:chExt cx="8155166" cy="8562791"/>
            </a:xfrm>
          </p:grpSpPr>
          <p:sp>
            <p:nvSpPr>
              <p:cNvPr id="35" name="Rectangle: Diagonal Corners Rounded 34">
                <a:extLst>
                  <a:ext uri="{FF2B5EF4-FFF2-40B4-BE49-F238E27FC236}">
                    <a16:creationId xmlns:a16="http://schemas.microsoft.com/office/drawing/2014/main" xmlns="" id="{384A2A99-8862-4583-941A-BC6C8CB84D9E}"/>
                  </a:ext>
                </a:extLst>
              </p:cNvPr>
              <p:cNvSpPr/>
              <p:nvPr/>
            </p:nvSpPr>
            <p:spPr>
              <a:xfrm>
                <a:off x="226249" y="1123904"/>
                <a:ext cx="8155166" cy="8475493"/>
              </a:xfrm>
              <a:prstGeom prst="round2DiagRect">
                <a:avLst>
                  <a:gd name="adj1" fmla="val 0"/>
                  <a:gd name="adj2" fmla="val 3785"/>
                </a:avLst>
              </a:prstGeom>
              <a:solidFill>
                <a:srgbClr val="FFFFF0"/>
              </a:solidFill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defTabSz="91440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endParaRPr lang="en-US"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xmlns="" id="{A7906AEE-A6B5-49A6-934E-06F2964476A4}"/>
                  </a:ext>
                </a:extLst>
              </p:cNvPr>
              <p:cNvGrpSpPr/>
              <p:nvPr/>
            </p:nvGrpSpPr>
            <p:grpSpPr>
              <a:xfrm>
                <a:off x="2700846" y="1036606"/>
                <a:ext cx="3891945" cy="802110"/>
                <a:chOff x="2648003" y="1960965"/>
                <a:chExt cx="2815356" cy="802110"/>
              </a:xfrm>
            </p:grpSpPr>
            <p:sp>
              <p:nvSpPr>
                <p:cNvPr id="37" name="Isosceles Triangle 36">
                  <a:extLst>
                    <a:ext uri="{FF2B5EF4-FFF2-40B4-BE49-F238E27FC236}">
                      <a16:creationId xmlns:a16="http://schemas.microsoft.com/office/drawing/2014/main" xmlns="" id="{9867C98C-4184-46AF-BB9F-518DFA80D8A7}"/>
                    </a:ext>
                  </a:extLst>
                </p:cNvPr>
                <p:cNvSpPr/>
                <p:nvPr/>
              </p:nvSpPr>
              <p:spPr>
                <a:xfrm>
                  <a:off x="5180884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xmlns="" id="{D96ED0A2-4336-457C-8669-1F39F890F1F2}"/>
                    </a:ext>
                  </a:extLst>
                </p:cNvPr>
                <p:cNvSpPr/>
                <p:nvPr/>
              </p:nvSpPr>
              <p:spPr>
                <a:xfrm rot="10800000">
                  <a:off x="2648003" y="1960965"/>
                  <a:ext cx="2702198" cy="80211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914400"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xmlns="" id="{EA07BFBE-66F6-4D5F-B0A0-7999D17E03E0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914400"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1" name="TextBox 10">
              <a:extLst>
                <a:ext uri="{FF2B5EF4-FFF2-40B4-BE49-F238E27FC236}">
                  <a16:creationId xmlns:a16="http://schemas.microsoft.com/office/drawing/2014/main" xmlns="" id="{DDB09780-8501-4B87-B31B-C8F56CFCF6A3}"/>
                </a:ext>
              </a:extLst>
            </p:cNvPr>
            <p:cNvSpPr txBox="1"/>
            <p:nvPr/>
          </p:nvSpPr>
          <p:spPr>
            <a:xfrm>
              <a:off x="3652280" y="994073"/>
              <a:ext cx="2426452" cy="6430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400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en-US" sz="3200" b="1" kern="0">
                  <a:solidFill>
                    <a:srgbClr val="FFFF00"/>
                  </a:solidFill>
                  <a:latin typeface="Chu Van An" panose="02020603050405020304" pitchFamily="18" charset="0"/>
                  <a:ea typeface="Calibri" panose="020F0502020204030204" pitchFamily="34" charset="0"/>
                  <a:cs typeface="Chu Van An" panose="02020603050405020304" pitchFamily="18" charset="0"/>
                </a:rPr>
                <a:t>Ghi nhớ❻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87AC5B41-5E83-4460-9A41-4A04A3A8E821}"/>
                </a:ext>
              </a:extLst>
            </p:cNvPr>
            <p:cNvGrpSpPr/>
            <p:nvPr/>
          </p:nvGrpSpPr>
          <p:grpSpPr>
            <a:xfrm>
              <a:off x="2947588" y="1151351"/>
              <a:ext cx="655983" cy="286310"/>
              <a:chOff x="5377069" y="5508269"/>
              <a:chExt cx="655983" cy="300637"/>
            </a:xfrm>
          </p:grpSpPr>
          <p:sp>
            <p:nvSpPr>
              <p:cNvPr id="33" name="Arrow: Pentagon 32">
                <a:extLst>
                  <a:ext uri="{FF2B5EF4-FFF2-40B4-BE49-F238E27FC236}">
                    <a16:creationId xmlns:a16="http://schemas.microsoft.com/office/drawing/2014/main" xmlns="" id="{06765995-8BA5-4BCE-B6FD-4DC2A8F6D57D}"/>
                  </a:ext>
                </a:extLst>
              </p:cNvPr>
              <p:cNvSpPr/>
              <p:nvPr/>
            </p:nvSpPr>
            <p:spPr>
              <a:xfrm>
                <a:off x="5377069" y="5508269"/>
                <a:ext cx="655983" cy="300637"/>
              </a:xfrm>
              <a:prstGeom prst="homePlate">
                <a:avLst/>
              </a:prstGeom>
              <a:solidFill>
                <a:srgbClr val="FFFF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DBE96C7E-9C87-488F-9159-9FD273102BAB}"/>
                  </a:ext>
                </a:extLst>
              </p:cNvPr>
              <p:cNvSpPr/>
              <p:nvPr/>
            </p:nvSpPr>
            <p:spPr>
              <a:xfrm>
                <a:off x="5705060" y="5562267"/>
                <a:ext cx="172276" cy="207409"/>
              </a:xfrm>
              <a:prstGeom prst="ellipse">
                <a:avLst/>
              </a:prstGeom>
              <a:solidFill>
                <a:srgbClr val="FBFFE7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41" name="Picture 345" descr="shadow_1_m">
            <a:extLst>
              <a:ext uri="{FF2B5EF4-FFF2-40B4-BE49-F238E27FC236}">
                <a16:creationId xmlns:a16="http://schemas.microsoft.com/office/drawing/2014/main" xmlns="" id="{B5E1782E-3FD8-44FC-A51F-4FD2F62BF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61411"/>
          <a:stretch>
            <a:fillRect/>
          </a:stretch>
        </p:blipFill>
        <p:spPr bwMode="gray">
          <a:xfrm>
            <a:off x="208967" y="297046"/>
            <a:ext cx="125431" cy="988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45" descr="shadow_1_m">
            <a:extLst>
              <a:ext uri="{FF2B5EF4-FFF2-40B4-BE49-F238E27FC236}">
                <a16:creationId xmlns:a16="http://schemas.microsoft.com/office/drawing/2014/main" xmlns="" id="{DC20DBAD-0B8B-4D59-A4C4-C763A4951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61411"/>
          <a:stretch>
            <a:fillRect/>
          </a:stretch>
        </p:blipFill>
        <p:spPr bwMode="gray">
          <a:xfrm rot="16200000" flipH="1">
            <a:off x="4210208" y="4542299"/>
            <a:ext cx="45719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45" descr="shadow_1_m">
            <a:extLst>
              <a:ext uri="{FF2B5EF4-FFF2-40B4-BE49-F238E27FC236}">
                <a16:creationId xmlns:a16="http://schemas.microsoft.com/office/drawing/2014/main" xmlns="" id="{B5B84C25-2965-4DB6-B8B7-51D330308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61411"/>
          <a:stretch>
            <a:fillRect/>
          </a:stretch>
        </p:blipFill>
        <p:spPr bwMode="gray">
          <a:xfrm>
            <a:off x="9253580" y="35436"/>
            <a:ext cx="125431" cy="988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45" descr="shadow_1_m">
            <a:extLst>
              <a:ext uri="{FF2B5EF4-FFF2-40B4-BE49-F238E27FC236}">
                <a16:creationId xmlns:a16="http://schemas.microsoft.com/office/drawing/2014/main" xmlns="" id="{7099AD0F-FF2C-49EB-865C-3538301BB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61411"/>
          <a:stretch>
            <a:fillRect/>
          </a:stretch>
        </p:blipFill>
        <p:spPr bwMode="gray">
          <a:xfrm rot="16200000" flipH="1">
            <a:off x="13195187" y="4539104"/>
            <a:ext cx="45719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Content Placeholder 2">
            <a:extLst>
              <a:ext uri="{FF2B5EF4-FFF2-40B4-BE49-F238E27FC236}">
                <a16:creationId xmlns:a16="http://schemas.microsoft.com/office/drawing/2014/main" xmlns="" id="{C8EF7E53-7643-4F3A-BC66-216911EAD326}"/>
              </a:ext>
            </a:extLst>
          </p:cNvPr>
          <p:cNvSpPr txBox="1">
            <a:spLocks/>
          </p:cNvSpPr>
          <p:nvPr/>
        </p:nvSpPr>
        <p:spPr>
          <a:xfrm>
            <a:off x="334398" y="1724908"/>
            <a:ext cx="8470671" cy="19686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400" b="1" dirty="0">
                <a:solidFill>
                  <a:srgbClr val="0000CC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➌</a:t>
            </a:r>
            <a:r>
              <a:rPr lang="en-US" sz="3400" b="1" dirty="0">
                <a:solidFill>
                  <a:srgbClr val="0000CC"/>
                </a:solidFill>
              </a:rPr>
              <a:t>. </a:t>
            </a:r>
            <a:r>
              <a:rPr lang="vi-VN" sz="3400" b="1" i="1" dirty="0">
                <a:solidFill>
                  <a:srgbClr val="FF0000"/>
                </a:solidFill>
              </a:rPr>
              <a:t>Khái niệm về khối đa diện</a:t>
            </a:r>
            <a:endParaRPr lang="vi-VN" sz="3400" b="1" dirty="0">
              <a:solidFill>
                <a:srgbClr val="FF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400" dirty="0"/>
              <a:t>Khối đa diện là phần không gian được giới hạn bởi một hình đa diện, kể cả hình đa diện đó.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7068E2CF-0A9E-44F1-B3AD-5518F8B9C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846" y="4498278"/>
            <a:ext cx="5903319" cy="4033183"/>
          </a:xfrm>
          <a:prstGeom prst="rect">
            <a:avLst/>
          </a:prstGeom>
        </p:spPr>
      </p:pic>
      <p:sp>
        <p:nvSpPr>
          <p:cNvPr id="51" name="Content Placeholder 2">
            <a:extLst>
              <a:ext uri="{FF2B5EF4-FFF2-40B4-BE49-F238E27FC236}">
                <a16:creationId xmlns:a16="http://schemas.microsoft.com/office/drawing/2014/main" xmlns="" id="{C8EF7E53-7643-4F3A-BC66-216911EAD326}"/>
              </a:ext>
            </a:extLst>
          </p:cNvPr>
          <p:cNvSpPr txBox="1">
            <a:spLocks/>
          </p:cNvSpPr>
          <p:nvPr/>
        </p:nvSpPr>
        <p:spPr>
          <a:xfrm>
            <a:off x="9433875" y="1570951"/>
            <a:ext cx="7829997" cy="756620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400" b="1" dirty="0">
                <a:solidFill>
                  <a:srgbClr val="0000CC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➍</a:t>
            </a:r>
            <a:r>
              <a:rPr lang="en-US" sz="3400" b="1" dirty="0">
                <a:solidFill>
                  <a:srgbClr val="0000CC"/>
                </a:solidFill>
              </a:rPr>
              <a:t>.</a:t>
            </a:r>
            <a:r>
              <a:rPr lang="vi-VN" sz="3400" b="1" dirty="0">
                <a:solidFill>
                  <a:srgbClr val="0000CC"/>
                </a:solidFill>
              </a:rPr>
              <a:t> </a:t>
            </a:r>
            <a:r>
              <a:rPr lang="vi-VN" sz="3400" b="1" i="1" dirty="0">
                <a:solidFill>
                  <a:srgbClr val="FF0000"/>
                </a:solidFill>
              </a:rPr>
              <a:t>Hai đa diện bằng nhau:</a:t>
            </a:r>
            <a:endParaRPr lang="vi-VN" sz="3400" i="1" dirty="0">
              <a:solidFill>
                <a:srgbClr val="FF0000"/>
              </a:solidFill>
            </a:endParaRPr>
          </a:p>
          <a:p>
            <a:pPr algn="just"/>
            <a:r>
              <a:rPr lang="vi-VN" sz="3400" b="1" dirty="0">
                <a:ea typeface="Yu Gothic" panose="020B0400000000000000" pitchFamily="34" charset="-128"/>
              </a:rPr>
              <a:t>Ⓐ. </a:t>
            </a:r>
            <a:r>
              <a:rPr lang="vi-VN" sz="3400" b="1" i="1" dirty="0"/>
              <a:t>Phép dời hình trong không gian</a:t>
            </a:r>
            <a:endParaRPr lang="vi-VN" sz="3400" b="1" dirty="0"/>
          </a:p>
          <a:p>
            <a:pPr marL="457200" algn="just">
              <a:buFont typeface="Arial" panose="020B0604020202020204" pitchFamily="34" charset="0"/>
              <a:buChar char="•"/>
            </a:pPr>
            <a:r>
              <a:rPr lang="vi-VN" sz="3400" dirty="0"/>
              <a:t>Trong không gian, quy tắc đặt tương ứng mỗi điểm M với điểm M’ xác định duy nhất được gọi là một phép biến hình trong không gian.</a:t>
            </a:r>
          </a:p>
          <a:p>
            <a:pPr marL="457200" algn="just">
              <a:buFont typeface="Arial" panose="020B0604020202020204" pitchFamily="34" charset="0"/>
              <a:buChar char="•"/>
            </a:pPr>
            <a:r>
              <a:rPr lang="vi-VN" sz="3400" dirty="0"/>
              <a:t>Phép biến hình trong không gian được gọi là phép dời hình nếu nó bảo toàn khoảng cách giữa hai điểm tùy ý.</a:t>
            </a:r>
          </a:p>
          <a:p>
            <a:pPr algn="just"/>
            <a:r>
              <a:rPr lang="vi-VN" sz="3400" b="1" dirty="0">
                <a:ea typeface="Yu Gothic" panose="020B0400000000000000" pitchFamily="34" charset="-128"/>
              </a:rPr>
              <a:t>Ⓑ</a:t>
            </a:r>
            <a:r>
              <a:rPr lang="vi-VN" sz="3400" b="1" i="1" dirty="0">
                <a:ea typeface="Yu Gothic" panose="020B0400000000000000" pitchFamily="34" charset="-128"/>
              </a:rPr>
              <a:t>. </a:t>
            </a:r>
            <a:r>
              <a:rPr lang="vi-VN" sz="3400" b="1" i="1" dirty="0"/>
              <a:t>Hai hình bằng nhau</a:t>
            </a:r>
            <a:endParaRPr lang="vi-VN" sz="3400" b="1" dirty="0"/>
          </a:p>
          <a:p>
            <a:pPr marL="457200" algn="just">
              <a:buFont typeface="Arial" panose="020B0604020202020204" pitchFamily="34" charset="0"/>
              <a:buChar char="•"/>
            </a:pPr>
            <a:r>
              <a:rPr lang="vi-VN" sz="3400" dirty="0"/>
              <a:t>Hai hình được gọi là bằng nhau nếu có một phép dời hình biến hình này thành hình kia.</a:t>
            </a:r>
          </a:p>
        </p:txBody>
      </p:sp>
    </p:spTree>
    <p:extLst>
      <p:ext uri="{BB962C8B-B14F-4D97-AF65-F5344CB8AC3E}">
        <p14:creationId xmlns:p14="http://schemas.microsoft.com/office/powerpoint/2010/main" val="4095061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rgbClr val="FFFFB3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BA836DF-97BE-4B4B-88D6-D193BD92D474}"/>
              </a:ext>
            </a:extLst>
          </p:cNvPr>
          <p:cNvGrpSpPr/>
          <p:nvPr/>
        </p:nvGrpSpPr>
        <p:grpSpPr>
          <a:xfrm>
            <a:off x="8548056" y="569562"/>
            <a:ext cx="8748183" cy="8669392"/>
            <a:chOff x="9171918" y="1462260"/>
            <a:chExt cx="8204115" cy="8669392"/>
          </a:xfrm>
        </p:grpSpPr>
        <p:sp>
          <p:nvSpPr>
            <p:cNvPr id="89" name="Rectangle: Diagonal Corners Rounded 88">
              <a:extLst>
                <a:ext uri="{FF2B5EF4-FFF2-40B4-BE49-F238E27FC236}">
                  <a16:creationId xmlns:a16="http://schemas.microsoft.com/office/drawing/2014/main" xmlns="" id="{3E5F7D1A-2754-49B6-A001-208E20FC9B39}"/>
                </a:ext>
              </a:extLst>
            </p:cNvPr>
            <p:cNvSpPr/>
            <p:nvPr/>
          </p:nvSpPr>
          <p:spPr>
            <a:xfrm>
              <a:off x="9171918" y="1527288"/>
              <a:ext cx="8204115" cy="8604364"/>
            </a:xfrm>
            <a:prstGeom prst="round2DiagRect">
              <a:avLst>
                <a:gd name="adj1" fmla="val 0"/>
                <a:gd name="adj2" fmla="val 5311"/>
              </a:avLst>
            </a:prstGeom>
            <a:solidFill>
              <a:srgbClr val="FFFFF0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1CE9A3F1-E54C-494B-BB19-9C37CA8EBB77}"/>
                </a:ext>
              </a:extLst>
            </p:cNvPr>
            <p:cNvGrpSpPr/>
            <p:nvPr/>
          </p:nvGrpSpPr>
          <p:grpSpPr>
            <a:xfrm>
              <a:off x="9651829" y="1462260"/>
              <a:ext cx="2765148" cy="605080"/>
              <a:chOff x="9400348" y="1462259"/>
              <a:chExt cx="2765148" cy="605080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xmlns="" id="{8432DFD8-5A33-4DEE-9442-0F7FE5C4FD6E}"/>
                  </a:ext>
                </a:extLst>
              </p:cNvPr>
              <p:cNvGrpSpPr/>
              <p:nvPr/>
            </p:nvGrpSpPr>
            <p:grpSpPr>
              <a:xfrm>
                <a:off x="9400348" y="1462260"/>
                <a:ext cx="2765148" cy="605079"/>
                <a:chOff x="355448" y="5129570"/>
                <a:chExt cx="1589689" cy="371639"/>
              </a:xfrm>
            </p:grpSpPr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xmlns="" id="{DF5C2EDB-5963-41F9-902D-7581E316EE11}"/>
                    </a:ext>
                  </a:extLst>
                </p:cNvPr>
                <p:cNvGrpSpPr/>
                <p:nvPr/>
              </p:nvGrpSpPr>
              <p:grpSpPr>
                <a:xfrm>
                  <a:off x="356679" y="5129570"/>
                  <a:ext cx="1588458" cy="371639"/>
                  <a:chOff x="623909" y="6169777"/>
                  <a:chExt cx="1588458" cy="295612"/>
                </a:xfrm>
              </p:grpSpPr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xmlns="" id="{EE5C67D7-B7B0-42AA-BBDA-82ED8FF8303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3909" y="6190961"/>
                    <a:ext cx="1588455" cy="274428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xmlns="" id="{F267764C-7234-4F47-ACC7-89A658F2FA6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3912" y="6169777"/>
                    <a:ext cx="1588455" cy="247420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rgbClr val="FFFFB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xmlns="" id="{A2EB2A47-FE03-436A-ABAF-B4B4081BC6A5}"/>
                    </a:ext>
                  </a:extLst>
                </p:cNvPr>
                <p:cNvSpPr/>
                <p:nvPr/>
              </p:nvSpPr>
              <p:spPr>
                <a:xfrm rot="10800000">
                  <a:off x="355448" y="5146650"/>
                  <a:ext cx="1588455" cy="4571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xmlns="" id="{63D61258-70E5-40C4-ACF4-EC32509699CD}"/>
                  </a:ext>
                </a:extLst>
              </p:cNvPr>
              <p:cNvSpPr txBox="1"/>
              <p:nvPr/>
            </p:nvSpPr>
            <p:spPr>
              <a:xfrm>
                <a:off x="9574843" y="1462259"/>
                <a:ext cx="24493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Blip>
                    <a:blip r:embed="rId2"/>
                  </a:buBlip>
                </a:pPr>
                <a:r>
                  <a:rPr lang="en-US" sz="3200" b="1">
                    <a:solidFill>
                      <a:srgbClr val="7030A0"/>
                    </a:solidFill>
                    <a:latin typeface="CMU Classical Serif" panose="02000603000000000000" pitchFamily="50" charset="0"/>
                    <a:ea typeface="CMU Classical Serif" panose="02000603000000000000" pitchFamily="50" charset="0"/>
                    <a:cs typeface="CMU Classical Serif" panose="02000603000000000000" pitchFamily="50" charset="0"/>
                  </a:rPr>
                  <a:t>Ví dụ </a:t>
                </a:r>
                <a:r>
                  <a:rPr lang="en-US" sz="3200" b="1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MU Classical Serif" panose="02000603000000000000" pitchFamily="50" charset="0"/>
                  </a:rPr>
                  <a:t>①</a:t>
                </a:r>
                <a:endParaRPr lang="en-US" sz="3200" b="1">
                  <a:solidFill>
                    <a:srgbClr val="7030A0"/>
                  </a:solidFill>
                  <a:latin typeface="CMU Classical Serif" panose="02000603000000000000" pitchFamily="50" charset="0"/>
                  <a:ea typeface="CMU Classical Serif" panose="02000603000000000000" pitchFamily="50" charset="0"/>
                  <a:cs typeface="CMU Classical Serif" panose="02000603000000000000" pitchFamily="50" charset="0"/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411C5A3-9C21-4616-85BE-110ECF5E3074}"/>
              </a:ext>
            </a:extLst>
          </p:cNvPr>
          <p:cNvGrpSpPr/>
          <p:nvPr/>
        </p:nvGrpSpPr>
        <p:grpSpPr>
          <a:xfrm>
            <a:off x="313898" y="610219"/>
            <a:ext cx="8100653" cy="8685563"/>
            <a:chOff x="400075" y="527175"/>
            <a:chExt cx="8100653" cy="8882919"/>
          </a:xfrm>
        </p:grpSpPr>
        <p:sp>
          <p:nvSpPr>
            <p:cNvPr id="98" name="Rectangle: Diagonal Corners Rounded 97">
              <a:extLst>
                <a:ext uri="{FF2B5EF4-FFF2-40B4-BE49-F238E27FC236}">
                  <a16:creationId xmlns:a16="http://schemas.microsoft.com/office/drawing/2014/main" xmlns="" id="{52ED8BCF-949A-4979-AAB1-7B76AF5FFB1E}"/>
                </a:ext>
              </a:extLst>
            </p:cNvPr>
            <p:cNvSpPr/>
            <p:nvPr/>
          </p:nvSpPr>
          <p:spPr>
            <a:xfrm>
              <a:off x="400075" y="610219"/>
              <a:ext cx="8100653" cy="8799875"/>
            </a:xfrm>
            <a:prstGeom prst="round2DiagRect">
              <a:avLst>
                <a:gd name="adj1" fmla="val 0"/>
                <a:gd name="adj2" fmla="val 3785"/>
              </a:avLst>
            </a:prstGeom>
            <a:solidFill>
              <a:srgbClr val="FEFFF0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defTabSz="914400">
                <a:lnSpc>
                  <a:spcPct val="107000"/>
                </a:lnSpc>
                <a:spcAft>
                  <a:spcPts val="800"/>
                </a:spcAft>
                <a:defRPr/>
              </a:pPr>
              <a:endParaRPr lang="en-US" sz="11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2E0A68B9-29CB-4D05-83D6-090823CB12C9}"/>
                </a:ext>
              </a:extLst>
            </p:cNvPr>
            <p:cNvGrpSpPr/>
            <p:nvPr/>
          </p:nvGrpSpPr>
          <p:grpSpPr>
            <a:xfrm>
              <a:off x="521436" y="527175"/>
              <a:ext cx="2819553" cy="688124"/>
              <a:chOff x="521436" y="527175"/>
              <a:chExt cx="2819553" cy="706506"/>
            </a:xfrm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xmlns="" id="{5565F381-7925-468E-ADDF-FDADB34BFE01}"/>
                  </a:ext>
                </a:extLst>
              </p:cNvPr>
              <p:cNvGrpSpPr/>
              <p:nvPr/>
            </p:nvGrpSpPr>
            <p:grpSpPr>
              <a:xfrm>
                <a:off x="521436" y="527175"/>
                <a:ext cx="2819553" cy="706506"/>
                <a:chOff x="21961" y="4327604"/>
                <a:chExt cx="1655142" cy="424845"/>
              </a:xfrm>
            </p:grpSpPr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xmlns="" id="{062DDBB6-D439-4A5D-A6B5-1651988F4BCF}"/>
                    </a:ext>
                  </a:extLst>
                </p:cNvPr>
                <p:cNvGrpSpPr/>
                <p:nvPr/>
              </p:nvGrpSpPr>
              <p:grpSpPr>
                <a:xfrm>
                  <a:off x="21961" y="4327604"/>
                  <a:ext cx="1655142" cy="424845"/>
                  <a:chOff x="1607792" y="2962373"/>
                  <a:chExt cx="1655142" cy="424845"/>
                </a:xfrm>
              </p:grpSpPr>
              <p:sp>
                <p:nvSpPr>
                  <p:cNvPr id="105" name="Isosceles Triangle 104">
                    <a:extLst>
                      <a:ext uri="{FF2B5EF4-FFF2-40B4-BE49-F238E27FC236}">
                        <a16:creationId xmlns:a16="http://schemas.microsoft.com/office/drawing/2014/main" xmlns="" id="{7F9D6BFD-25AA-4860-8125-15EEB6A363D9}"/>
                      </a:ext>
                    </a:extLst>
                  </p:cNvPr>
                  <p:cNvSpPr/>
                  <p:nvPr/>
                </p:nvSpPr>
                <p:spPr>
                  <a:xfrm>
                    <a:off x="3097115" y="2972255"/>
                    <a:ext cx="165819" cy="115583"/>
                  </a:xfrm>
                  <a:prstGeom prst="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Flowchart: Delay 105">
                    <a:extLst>
                      <a:ext uri="{FF2B5EF4-FFF2-40B4-BE49-F238E27FC236}">
                        <a16:creationId xmlns:a16="http://schemas.microsoft.com/office/drawing/2014/main" xmlns="" id="{FABFF5A9-7A0D-4035-8FFB-297B8CCA334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201962" y="2395137"/>
                    <a:ext cx="397911" cy="1586252"/>
                  </a:xfrm>
                  <a:prstGeom prst="flowChartDelay">
                    <a:avLst/>
                  </a:prstGeom>
                  <a:ln>
                    <a:noFill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xmlns="" id="{ECE94FD1-04B9-405C-A571-1AD7C91F46C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610256" y="2962373"/>
                    <a:ext cx="1586252" cy="82471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rgbClr val="FFFFB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defTabSz="914400"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xmlns="" id="{E0AABC89-7BF3-427E-80DD-5DC6C43B651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609024" y="2979424"/>
                    <a:ext cx="1586252" cy="45635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defTabSz="914400"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sp>
              <p:nvSpPr>
                <p:cNvPr id="104" name="TextBox 10">
                  <a:extLst>
                    <a:ext uri="{FF2B5EF4-FFF2-40B4-BE49-F238E27FC236}">
                      <a16:creationId xmlns:a16="http://schemas.microsoft.com/office/drawing/2014/main" xmlns="" id="{2119B546-D4A8-4409-A521-EDB914B2D52B}"/>
                    </a:ext>
                  </a:extLst>
                </p:cNvPr>
                <p:cNvSpPr txBox="1"/>
                <p:nvPr/>
              </p:nvSpPr>
              <p:spPr>
                <a:xfrm>
                  <a:off x="381894" y="4334456"/>
                  <a:ext cx="1128130" cy="406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defTabSz="914400">
                    <a:lnSpc>
                      <a:spcPct val="107000"/>
                    </a:lnSpc>
                    <a:spcAft>
                      <a:spcPts val="800"/>
                    </a:spcAft>
                    <a:defRPr/>
                  </a:pPr>
                  <a:r>
                    <a:rPr lang="en-US" sz="3200" b="1" kern="0">
                      <a:solidFill>
                        <a:schemeClr val="bg1"/>
                      </a:solidFill>
                      <a:latin typeface="Chu Van An" panose="02020603050405020304" pitchFamily="18" charset="0"/>
                      <a:ea typeface="Calibri" panose="020F0502020204030204" pitchFamily="34" charset="0"/>
                      <a:cs typeface="Chu Van An" panose="02020603050405020304" pitchFamily="18" charset="0"/>
                    </a:rPr>
                    <a:t>Dạng </a:t>
                  </a:r>
                  <a:r>
                    <a:rPr lang="en-US" sz="3200" b="1" kern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❶</a:t>
                  </a:r>
                  <a:endParaRPr lang="en-US" sz="3200" b="1" kern="0">
                    <a:solidFill>
                      <a:schemeClr val="bg1"/>
                    </a:solidFill>
                    <a:latin typeface="Chu Van An" panose="02020603050405020304" pitchFamily="18" charset="0"/>
                    <a:ea typeface="Calibri" panose="020F0502020204030204" pitchFamily="34" charset="0"/>
                    <a:cs typeface="Chu Van An" panose="02020603050405020304" pitchFamily="18" charset="0"/>
                  </a:endParaRP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7BC83AF5-6BC2-4527-B430-53CD9F5A1869}"/>
                  </a:ext>
                </a:extLst>
              </p:cNvPr>
              <p:cNvGrpSpPr/>
              <p:nvPr/>
            </p:nvGrpSpPr>
            <p:grpSpPr>
              <a:xfrm>
                <a:off x="572907" y="699653"/>
                <a:ext cx="655983" cy="300637"/>
                <a:chOff x="5357191" y="5508269"/>
                <a:chExt cx="655983" cy="300637"/>
              </a:xfrm>
            </p:grpSpPr>
            <p:sp>
              <p:nvSpPr>
                <p:cNvPr id="15" name="Arrow: Pentagon 14">
                  <a:extLst>
                    <a:ext uri="{FF2B5EF4-FFF2-40B4-BE49-F238E27FC236}">
                      <a16:creationId xmlns:a16="http://schemas.microsoft.com/office/drawing/2014/main" xmlns="" id="{FE9F0378-AD7D-486B-923C-9F34E09FCEA8}"/>
                    </a:ext>
                  </a:extLst>
                </p:cNvPr>
                <p:cNvSpPr/>
                <p:nvPr/>
              </p:nvSpPr>
              <p:spPr>
                <a:xfrm>
                  <a:off x="5357191" y="5508269"/>
                  <a:ext cx="655983" cy="300637"/>
                </a:xfrm>
                <a:prstGeom prst="homePlate">
                  <a:avLst/>
                </a:prstGeom>
                <a:solidFill>
                  <a:srgbClr val="8BE1FF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xmlns="" id="{D059FC9E-D82F-4ABF-9BCD-4A9A147D24B1}"/>
                    </a:ext>
                  </a:extLst>
                </p:cNvPr>
                <p:cNvSpPr/>
                <p:nvPr/>
              </p:nvSpPr>
              <p:spPr>
                <a:xfrm>
                  <a:off x="5705060" y="5562267"/>
                  <a:ext cx="172276" cy="207409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66D62DFD-08A4-445A-9C6E-5380AD13306D}"/>
              </a:ext>
            </a:extLst>
          </p:cNvPr>
          <p:cNvSpPr txBox="1">
            <a:spLocks/>
          </p:cNvSpPr>
          <p:nvPr/>
        </p:nvSpPr>
        <p:spPr>
          <a:xfrm>
            <a:off x="370071" y="1387756"/>
            <a:ext cx="7912284" cy="78511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400" b="1" dirty="0">
                <a:solidFill>
                  <a:srgbClr val="0000CC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➊. </a:t>
            </a:r>
            <a:r>
              <a:rPr lang="en-US" sz="3400" b="1" dirty="0"/>
              <a:t> </a:t>
            </a:r>
            <a:r>
              <a:rPr lang="en-US" sz="3400" b="1" i="1" dirty="0">
                <a:solidFill>
                  <a:srgbClr val="FF0000"/>
                </a:solidFill>
              </a:rPr>
              <a:t>Tìm hình đa diện</a:t>
            </a:r>
          </a:p>
          <a:p>
            <a:pPr algn="just"/>
            <a:r>
              <a:rPr lang="en-US" sz="3400" dirty="0"/>
              <a:t> </a:t>
            </a:r>
            <a:r>
              <a:rPr lang="en-US" sz="3400" b="1" dirty="0">
                <a:sym typeface="Wingdings 2"/>
              </a:rPr>
              <a:t></a:t>
            </a:r>
            <a:r>
              <a:rPr lang="en-US" sz="3400" b="1" i="1" dirty="0"/>
              <a:t>-Phương pháp:</a:t>
            </a:r>
            <a:endParaRPr lang="vi-VN" sz="3400" b="1" i="1" dirty="0"/>
          </a:p>
          <a:p>
            <a:pPr algn="just"/>
            <a:r>
              <a:rPr lang="vi-VN" sz="3400" dirty="0"/>
              <a:t>a) Hai đa giác phân biệt chỉ có thể hoặc không có điểm chung, hoặc chỉ có một đỉnh chung, hoặc chỉ có một cạnh chung.</a:t>
            </a:r>
          </a:p>
          <a:p>
            <a:pPr algn="just"/>
            <a:r>
              <a:rPr lang="vi-VN" sz="3400" dirty="0"/>
              <a:t>b) Mỗi cạnh của đa giác nào cũng là cạnh chung của đúng hai đa giác.</a:t>
            </a:r>
          </a:p>
          <a:p>
            <a:pPr algn="just"/>
            <a:r>
              <a:rPr lang="en-US" sz="3400" b="1" i="1" dirty="0"/>
              <a:t>  </a:t>
            </a:r>
          </a:p>
          <a:p>
            <a:pPr algn="just"/>
            <a:endParaRPr lang="en-US" sz="3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xmlns="" id="{EBA1AAD8-E6AD-4AF0-BAF5-8C663EE3C3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90091" y="1272843"/>
                <a:ext cx="8670978" cy="5145542"/>
              </a:xfrm>
              <a:prstGeom prst="rect">
                <a:avLst/>
              </a:prstGeom>
              <a:gradFill flip="none" rotWithShape="1">
                <a:gsLst>
                  <a:gs pos="94000">
                    <a:srgbClr val="FFFF99">
                      <a:lumMod val="45000"/>
                      <a:lumOff val="55000"/>
                    </a:srgbClr>
                  </a:gs>
                  <a:gs pos="100000">
                    <a:srgbClr val="FFFF7B"/>
                  </a:gs>
                  <a:gs pos="100000">
                    <a:srgbClr val="FFFF00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0000CC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fr-FR" sz="3400" dirty="0" smtClean="0"/>
                  <a:t>Cho các hình sau:</a:t>
                </a:r>
                <a:endParaRPr lang="vi-VN" sz="3400" dirty="0"/>
              </a:p>
              <a:p>
                <a:pPr algn="l"/>
                <a:endParaRPr lang="vi-VN" sz="3400" dirty="0"/>
              </a:p>
              <a:p>
                <a:pPr algn="l"/>
                <a:endParaRPr lang="vi-VN" sz="3400" dirty="0"/>
              </a:p>
              <a:p>
                <a:pPr algn="l"/>
                <a:endParaRPr lang="fr-FR" sz="3400" dirty="0"/>
              </a:p>
              <a:p>
                <a:pPr algn="l"/>
                <a:r>
                  <a:rPr lang="en-US" sz="3400" dirty="0"/>
                  <a:t>Mỗi hình trên gồm một số hữu hạn đa giác phẳng (kể cả các điểm trong của nó), số hình đa diện là</a:t>
                </a:r>
                <a:endParaRPr lang="vi-VN" sz="3400" dirty="0"/>
              </a:p>
              <a:p>
                <a:pPr algn="l">
                  <a:tabLst>
                    <a:tab pos="914400" algn="l"/>
                    <a:tab pos="3657600" algn="l"/>
                    <a:tab pos="6345238" algn="l"/>
                    <a:tab pos="9144000" algn="l"/>
                  </a:tabLst>
                </a:pPr>
                <a:r>
                  <a:rPr lang="vi-VN" sz="3400" b="1" dirty="0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Ⓐ</a:t>
                </a:r>
                <a:r>
                  <a:rPr lang="vi-VN" sz="3400" dirty="0"/>
                  <a:t>. </a:t>
                </a:r>
                <a14:m>
                  <m:oMath xmlns:m="http://schemas.openxmlformats.org/officeDocument/2006/math">
                    <m:r>
                      <a:rPr lang="en-US" sz="3400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400" i="1" dirty="0">
                        <a:latin typeface="Cambria Math"/>
                      </a:rPr>
                      <m:t>.</m:t>
                    </m:r>
                  </m:oMath>
                </a14:m>
                <a:r>
                  <a:rPr lang="en-US" sz="3400" dirty="0"/>
                  <a:t>	</a:t>
                </a:r>
                <a:r>
                  <a:rPr lang="vi-VN" sz="3400" b="1" dirty="0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Ⓑ</a:t>
                </a:r>
                <a:r>
                  <a:rPr lang="vi-VN" sz="3400" dirty="0"/>
                  <a:t>. </a:t>
                </a:r>
                <a14:m>
                  <m:oMath xmlns:m="http://schemas.openxmlformats.org/officeDocument/2006/math">
                    <m:r>
                      <a:rPr lang="en-US" sz="3400" i="1" dirty="0">
                        <a:latin typeface="Cambria Math"/>
                      </a:rPr>
                      <m:t>3.</m:t>
                    </m:r>
                  </m:oMath>
                </a14:m>
                <a:r>
                  <a:rPr lang="en-US" sz="3400" dirty="0"/>
                  <a:t>	</a:t>
                </a:r>
                <a:endParaRPr lang="vi-VN" sz="3400" dirty="0"/>
              </a:p>
              <a:p>
                <a:pPr algn="l">
                  <a:tabLst>
                    <a:tab pos="914400" algn="l"/>
                    <a:tab pos="3657600" algn="l"/>
                    <a:tab pos="6345238" algn="l"/>
                    <a:tab pos="9144000" algn="l"/>
                  </a:tabLst>
                </a:pPr>
                <a:r>
                  <a:rPr lang="vi-VN" sz="3400" b="1" dirty="0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Ⓒ</a:t>
                </a:r>
                <a:r>
                  <a:rPr lang="vi-VN" sz="3400"/>
                  <a:t>.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vi-VN" sz="3400" smtClean="0"/>
                  <a:t>.</a:t>
                </a:r>
                <a:r>
                  <a:rPr lang="en-US" sz="3400" dirty="0"/>
                  <a:t>	</a:t>
                </a:r>
                <a:r>
                  <a:rPr lang="vi-VN" sz="3400" b="1" dirty="0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Ⓓ</a:t>
                </a:r>
                <a:r>
                  <a:rPr lang="vi-VN" sz="3400" dirty="0"/>
                  <a:t>.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1</m:t>
                    </m:r>
                  </m:oMath>
                </a14:m>
                <a:r>
                  <a:rPr lang="vi-VN" sz="3400" dirty="0"/>
                  <a:t>.</a:t>
                </a: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BA1AAD8-E6AD-4AF0-BAF5-8C663EE3C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091" y="1272843"/>
                <a:ext cx="8670978" cy="5145542"/>
              </a:xfrm>
              <a:prstGeom prst="rect">
                <a:avLst/>
              </a:prstGeom>
              <a:blipFill rotWithShape="1">
                <a:blip r:embed="rId3"/>
                <a:stretch>
                  <a:fillRect l="-1825" t="-2364" r="-632" b="-2246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8F2CF482-00D8-40F6-BEEF-D3897383A33D}"/>
              </a:ext>
            </a:extLst>
          </p:cNvPr>
          <p:cNvSpPr txBox="1">
            <a:spLocks/>
          </p:cNvSpPr>
          <p:nvPr/>
        </p:nvSpPr>
        <p:spPr>
          <a:xfrm>
            <a:off x="8590090" y="6418385"/>
            <a:ext cx="8670978" cy="2672861"/>
          </a:xfrm>
          <a:prstGeom prst="rect">
            <a:avLst/>
          </a:prstGeom>
          <a:solidFill>
            <a:srgbClr val="CCECFF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3400" b="1" dirty="0">
                <a:solidFill>
                  <a:srgbClr val="0000CC"/>
                </a:solidFill>
                <a:sym typeface="Wingdings 2" panose="05020102010507070707" pitchFamily="18" charset="2"/>
              </a:rPr>
              <a:t></a:t>
            </a:r>
            <a:r>
              <a:rPr lang="en-US" sz="3400" b="1" dirty="0">
                <a:solidFill>
                  <a:srgbClr val="0000CC"/>
                </a:solidFill>
              </a:rPr>
              <a:t>Lời giải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400" dirty="0"/>
              <a:t>Các hình đa diện là: Hình 1; Hình 3; Hình 4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400" dirty="0"/>
              <a:t>Chọn B.</a:t>
            </a:r>
          </a:p>
          <a:p>
            <a:pPr algn="l"/>
            <a:endParaRPr lang="vi-VN" sz="3400" dirty="0">
              <a:solidFill>
                <a:srgbClr val="0000CC"/>
              </a:solidFill>
            </a:endParaRPr>
          </a:p>
        </p:txBody>
      </p:sp>
      <p:sp>
        <p:nvSpPr>
          <p:cNvPr id="28" name="Freeform 47">
            <a:extLst>
              <a:ext uri="{FF2B5EF4-FFF2-40B4-BE49-F238E27FC236}">
                <a16:creationId xmlns:a16="http://schemas.microsoft.com/office/drawing/2014/main" xmlns="" id="{88591492-E769-45C0-BD37-ADBC10991229}"/>
              </a:ext>
            </a:extLst>
          </p:cNvPr>
          <p:cNvSpPr/>
          <p:nvPr/>
        </p:nvSpPr>
        <p:spPr>
          <a:xfrm>
            <a:off x="12463162" y="5100139"/>
            <a:ext cx="258494" cy="41760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47F18426-FBEE-49C0-9DFC-4C670C85D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8664" y="1843793"/>
            <a:ext cx="8020781" cy="159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BA836DF-97BE-4B4B-88D6-D193BD92D474}"/>
              </a:ext>
            </a:extLst>
          </p:cNvPr>
          <p:cNvGrpSpPr/>
          <p:nvPr/>
        </p:nvGrpSpPr>
        <p:grpSpPr>
          <a:xfrm>
            <a:off x="8548056" y="569562"/>
            <a:ext cx="8748183" cy="8669392"/>
            <a:chOff x="9171918" y="1462260"/>
            <a:chExt cx="8204115" cy="8669392"/>
          </a:xfrm>
        </p:grpSpPr>
        <p:sp>
          <p:nvSpPr>
            <p:cNvPr id="89" name="Rectangle: Diagonal Corners Rounded 88">
              <a:extLst>
                <a:ext uri="{FF2B5EF4-FFF2-40B4-BE49-F238E27FC236}">
                  <a16:creationId xmlns:a16="http://schemas.microsoft.com/office/drawing/2014/main" xmlns="" id="{3E5F7D1A-2754-49B6-A001-208E20FC9B39}"/>
                </a:ext>
              </a:extLst>
            </p:cNvPr>
            <p:cNvSpPr/>
            <p:nvPr/>
          </p:nvSpPr>
          <p:spPr>
            <a:xfrm>
              <a:off x="9171918" y="1527288"/>
              <a:ext cx="8204115" cy="8604364"/>
            </a:xfrm>
            <a:prstGeom prst="round2DiagRect">
              <a:avLst>
                <a:gd name="adj1" fmla="val 0"/>
                <a:gd name="adj2" fmla="val 5311"/>
              </a:avLst>
            </a:prstGeom>
            <a:solidFill>
              <a:srgbClr val="FFFFF0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1CE9A3F1-E54C-494B-BB19-9C37CA8EBB77}"/>
                </a:ext>
              </a:extLst>
            </p:cNvPr>
            <p:cNvGrpSpPr/>
            <p:nvPr/>
          </p:nvGrpSpPr>
          <p:grpSpPr>
            <a:xfrm>
              <a:off x="9651829" y="1462260"/>
              <a:ext cx="2765148" cy="605080"/>
              <a:chOff x="9400348" y="1462259"/>
              <a:chExt cx="2765148" cy="605080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xmlns="" id="{8432DFD8-5A33-4DEE-9442-0F7FE5C4FD6E}"/>
                  </a:ext>
                </a:extLst>
              </p:cNvPr>
              <p:cNvGrpSpPr/>
              <p:nvPr/>
            </p:nvGrpSpPr>
            <p:grpSpPr>
              <a:xfrm>
                <a:off x="9400348" y="1462260"/>
                <a:ext cx="2765148" cy="605079"/>
                <a:chOff x="355448" y="5129570"/>
                <a:chExt cx="1589689" cy="371639"/>
              </a:xfrm>
            </p:grpSpPr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xmlns="" id="{DF5C2EDB-5963-41F9-902D-7581E316EE11}"/>
                    </a:ext>
                  </a:extLst>
                </p:cNvPr>
                <p:cNvGrpSpPr/>
                <p:nvPr/>
              </p:nvGrpSpPr>
              <p:grpSpPr>
                <a:xfrm>
                  <a:off x="356679" y="5129570"/>
                  <a:ext cx="1588458" cy="371639"/>
                  <a:chOff x="623909" y="6169777"/>
                  <a:chExt cx="1588458" cy="295612"/>
                </a:xfrm>
              </p:grpSpPr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xmlns="" id="{EE5C67D7-B7B0-42AA-BBDA-82ED8FF8303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3909" y="6190961"/>
                    <a:ext cx="1588455" cy="274428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xmlns="" id="{F267764C-7234-4F47-ACC7-89A658F2FA6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3912" y="6169777"/>
                    <a:ext cx="1588455" cy="247420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rgbClr val="FFFFB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xmlns="" id="{A2EB2A47-FE03-436A-ABAF-B4B4081BC6A5}"/>
                    </a:ext>
                  </a:extLst>
                </p:cNvPr>
                <p:cNvSpPr/>
                <p:nvPr/>
              </p:nvSpPr>
              <p:spPr>
                <a:xfrm rot="10800000">
                  <a:off x="355448" y="5146650"/>
                  <a:ext cx="1588455" cy="4571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xmlns="" id="{63D61258-70E5-40C4-ACF4-EC32509699CD}"/>
                  </a:ext>
                </a:extLst>
              </p:cNvPr>
              <p:cNvSpPr txBox="1"/>
              <p:nvPr/>
            </p:nvSpPr>
            <p:spPr>
              <a:xfrm>
                <a:off x="9574843" y="1462259"/>
                <a:ext cx="24493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Blip>
                    <a:blip r:embed="rId2"/>
                  </a:buBlip>
                </a:pPr>
                <a:r>
                  <a:rPr lang="en-US" sz="3200" b="1" dirty="0">
                    <a:solidFill>
                      <a:srgbClr val="7030A0"/>
                    </a:solidFill>
                    <a:latin typeface="CMU Classical Serif" panose="02000603000000000000" pitchFamily="50" charset="0"/>
                    <a:ea typeface="CMU Classical Serif" panose="02000603000000000000" pitchFamily="50" charset="0"/>
                    <a:cs typeface="CMU Classical Serif" panose="02000603000000000000" pitchFamily="50" charset="0"/>
                  </a:rPr>
                  <a:t>Ví dụ </a:t>
                </a:r>
                <a:r>
                  <a:rPr lang="en-US" sz="32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MU Classical Serif" panose="02000603000000000000" pitchFamily="50" charset="0"/>
                  </a:rPr>
                  <a:t>②</a:t>
                </a:r>
                <a:endParaRPr lang="en-US" sz="3200" b="1" dirty="0">
                  <a:solidFill>
                    <a:srgbClr val="7030A0"/>
                  </a:solidFill>
                  <a:latin typeface="CMU Classical Serif" panose="02000603000000000000" pitchFamily="50" charset="0"/>
                  <a:ea typeface="CMU Classical Serif" panose="02000603000000000000" pitchFamily="50" charset="0"/>
                  <a:cs typeface="CMU Classical Serif" panose="02000603000000000000" pitchFamily="50" charset="0"/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411C5A3-9C21-4616-85BE-110ECF5E3074}"/>
              </a:ext>
            </a:extLst>
          </p:cNvPr>
          <p:cNvGrpSpPr/>
          <p:nvPr/>
        </p:nvGrpSpPr>
        <p:grpSpPr>
          <a:xfrm>
            <a:off x="313898" y="610219"/>
            <a:ext cx="8100653" cy="8685563"/>
            <a:chOff x="400075" y="527175"/>
            <a:chExt cx="8100653" cy="8882919"/>
          </a:xfrm>
        </p:grpSpPr>
        <p:sp>
          <p:nvSpPr>
            <p:cNvPr id="98" name="Rectangle: Diagonal Corners Rounded 97">
              <a:extLst>
                <a:ext uri="{FF2B5EF4-FFF2-40B4-BE49-F238E27FC236}">
                  <a16:creationId xmlns:a16="http://schemas.microsoft.com/office/drawing/2014/main" xmlns="" id="{52ED8BCF-949A-4979-AAB1-7B76AF5FFB1E}"/>
                </a:ext>
              </a:extLst>
            </p:cNvPr>
            <p:cNvSpPr/>
            <p:nvPr/>
          </p:nvSpPr>
          <p:spPr>
            <a:xfrm>
              <a:off x="400075" y="610219"/>
              <a:ext cx="8100653" cy="8799875"/>
            </a:xfrm>
            <a:prstGeom prst="round2DiagRect">
              <a:avLst>
                <a:gd name="adj1" fmla="val 0"/>
                <a:gd name="adj2" fmla="val 3785"/>
              </a:avLst>
            </a:prstGeom>
            <a:solidFill>
              <a:srgbClr val="FEFFF0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defTabSz="914400">
                <a:lnSpc>
                  <a:spcPct val="107000"/>
                </a:lnSpc>
                <a:spcAft>
                  <a:spcPts val="800"/>
                </a:spcAft>
                <a:defRPr/>
              </a:pPr>
              <a:endParaRPr lang="en-US" sz="11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2E0A68B9-29CB-4D05-83D6-090823CB12C9}"/>
                </a:ext>
              </a:extLst>
            </p:cNvPr>
            <p:cNvGrpSpPr/>
            <p:nvPr/>
          </p:nvGrpSpPr>
          <p:grpSpPr>
            <a:xfrm>
              <a:off x="521436" y="527175"/>
              <a:ext cx="2819553" cy="688124"/>
              <a:chOff x="521436" y="527175"/>
              <a:chExt cx="2819553" cy="706506"/>
            </a:xfrm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xmlns="" id="{5565F381-7925-468E-ADDF-FDADB34BFE01}"/>
                  </a:ext>
                </a:extLst>
              </p:cNvPr>
              <p:cNvGrpSpPr/>
              <p:nvPr/>
            </p:nvGrpSpPr>
            <p:grpSpPr>
              <a:xfrm>
                <a:off x="521436" y="527175"/>
                <a:ext cx="2819553" cy="706506"/>
                <a:chOff x="21961" y="4327604"/>
                <a:chExt cx="1655142" cy="424845"/>
              </a:xfrm>
            </p:grpSpPr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xmlns="" id="{062DDBB6-D439-4A5D-A6B5-1651988F4BCF}"/>
                    </a:ext>
                  </a:extLst>
                </p:cNvPr>
                <p:cNvGrpSpPr/>
                <p:nvPr/>
              </p:nvGrpSpPr>
              <p:grpSpPr>
                <a:xfrm>
                  <a:off x="21961" y="4327604"/>
                  <a:ext cx="1655142" cy="424845"/>
                  <a:chOff x="1607792" y="2962373"/>
                  <a:chExt cx="1655142" cy="424845"/>
                </a:xfrm>
              </p:grpSpPr>
              <p:sp>
                <p:nvSpPr>
                  <p:cNvPr id="105" name="Isosceles Triangle 104">
                    <a:extLst>
                      <a:ext uri="{FF2B5EF4-FFF2-40B4-BE49-F238E27FC236}">
                        <a16:creationId xmlns:a16="http://schemas.microsoft.com/office/drawing/2014/main" xmlns="" id="{7F9D6BFD-25AA-4860-8125-15EEB6A363D9}"/>
                      </a:ext>
                    </a:extLst>
                  </p:cNvPr>
                  <p:cNvSpPr/>
                  <p:nvPr/>
                </p:nvSpPr>
                <p:spPr>
                  <a:xfrm>
                    <a:off x="3097115" y="2972255"/>
                    <a:ext cx="165819" cy="115583"/>
                  </a:xfrm>
                  <a:prstGeom prst="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Flowchart: Delay 105">
                    <a:extLst>
                      <a:ext uri="{FF2B5EF4-FFF2-40B4-BE49-F238E27FC236}">
                        <a16:creationId xmlns:a16="http://schemas.microsoft.com/office/drawing/2014/main" xmlns="" id="{FABFF5A9-7A0D-4035-8FFB-297B8CCA334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201962" y="2395137"/>
                    <a:ext cx="397911" cy="1586252"/>
                  </a:xfrm>
                  <a:prstGeom prst="flowChartDelay">
                    <a:avLst/>
                  </a:prstGeom>
                  <a:ln>
                    <a:noFill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xmlns="" id="{ECE94FD1-04B9-405C-A571-1AD7C91F46C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610256" y="2962373"/>
                    <a:ext cx="1586252" cy="82471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rgbClr val="FFFFB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defTabSz="914400"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xmlns="" id="{E0AABC89-7BF3-427E-80DD-5DC6C43B651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609024" y="2979424"/>
                    <a:ext cx="1586252" cy="45635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defTabSz="914400"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sp>
              <p:nvSpPr>
                <p:cNvPr id="104" name="TextBox 10">
                  <a:extLst>
                    <a:ext uri="{FF2B5EF4-FFF2-40B4-BE49-F238E27FC236}">
                      <a16:creationId xmlns:a16="http://schemas.microsoft.com/office/drawing/2014/main" xmlns="" id="{2119B546-D4A8-4409-A521-EDB914B2D52B}"/>
                    </a:ext>
                  </a:extLst>
                </p:cNvPr>
                <p:cNvSpPr txBox="1"/>
                <p:nvPr/>
              </p:nvSpPr>
              <p:spPr>
                <a:xfrm>
                  <a:off x="381894" y="4334456"/>
                  <a:ext cx="1128130" cy="406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defTabSz="914400">
                    <a:lnSpc>
                      <a:spcPct val="107000"/>
                    </a:lnSpc>
                    <a:spcAft>
                      <a:spcPts val="800"/>
                    </a:spcAft>
                    <a:defRPr/>
                  </a:pPr>
                  <a:r>
                    <a:rPr lang="en-US" sz="3200" b="1" kern="0">
                      <a:solidFill>
                        <a:schemeClr val="bg1"/>
                      </a:solidFill>
                      <a:latin typeface="Chu Van An" panose="02020603050405020304" pitchFamily="18" charset="0"/>
                      <a:ea typeface="Calibri" panose="020F0502020204030204" pitchFamily="34" charset="0"/>
                      <a:cs typeface="Chu Van An" panose="02020603050405020304" pitchFamily="18" charset="0"/>
                    </a:rPr>
                    <a:t>Dạng </a:t>
                  </a:r>
                  <a:r>
                    <a:rPr lang="en-US" sz="3200" b="1" kern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❶</a:t>
                  </a:r>
                  <a:endParaRPr lang="en-US" sz="3200" b="1" kern="0">
                    <a:solidFill>
                      <a:schemeClr val="bg1"/>
                    </a:solidFill>
                    <a:latin typeface="Chu Van An" panose="02020603050405020304" pitchFamily="18" charset="0"/>
                    <a:ea typeface="Calibri" panose="020F0502020204030204" pitchFamily="34" charset="0"/>
                    <a:cs typeface="Chu Van An" panose="02020603050405020304" pitchFamily="18" charset="0"/>
                  </a:endParaRP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7BC83AF5-6BC2-4527-B430-53CD9F5A1869}"/>
                  </a:ext>
                </a:extLst>
              </p:cNvPr>
              <p:cNvGrpSpPr/>
              <p:nvPr/>
            </p:nvGrpSpPr>
            <p:grpSpPr>
              <a:xfrm>
                <a:off x="572907" y="699653"/>
                <a:ext cx="655983" cy="300637"/>
                <a:chOff x="5357191" y="5508269"/>
                <a:chExt cx="655983" cy="300637"/>
              </a:xfrm>
            </p:grpSpPr>
            <p:sp>
              <p:nvSpPr>
                <p:cNvPr id="15" name="Arrow: Pentagon 14">
                  <a:extLst>
                    <a:ext uri="{FF2B5EF4-FFF2-40B4-BE49-F238E27FC236}">
                      <a16:creationId xmlns:a16="http://schemas.microsoft.com/office/drawing/2014/main" xmlns="" id="{FE9F0378-AD7D-486B-923C-9F34E09FCEA8}"/>
                    </a:ext>
                  </a:extLst>
                </p:cNvPr>
                <p:cNvSpPr/>
                <p:nvPr/>
              </p:nvSpPr>
              <p:spPr>
                <a:xfrm>
                  <a:off x="5357191" y="5508269"/>
                  <a:ext cx="655983" cy="300637"/>
                </a:xfrm>
                <a:prstGeom prst="homePlate">
                  <a:avLst/>
                </a:prstGeom>
                <a:solidFill>
                  <a:srgbClr val="8BE1FF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xmlns="" id="{D059FC9E-D82F-4ABF-9BCD-4A9A147D24B1}"/>
                    </a:ext>
                  </a:extLst>
                </p:cNvPr>
                <p:cNvSpPr/>
                <p:nvPr/>
              </p:nvSpPr>
              <p:spPr>
                <a:xfrm>
                  <a:off x="5705060" y="5562267"/>
                  <a:ext cx="172276" cy="207409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66D62DFD-08A4-445A-9C6E-5380AD13306D}"/>
              </a:ext>
            </a:extLst>
          </p:cNvPr>
          <p:cNvSpPr txBox="1">
            <a:spLocks/>
          </p:cNvSpPr>
          <p:nvPr/>
        </p:nvSpPr>
        <p:spPr>
          <a:xfrm>
            <a:off x="370071" y="1387756"/>
            <a:ext cx="7912284" cy="78511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400" b="1" dirty="0">
                <a:solidFill>
                  <a:srgbClr val="0000CC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➊. </a:t>
            </a:r>
            <a:r>
              <a:rPr lang="en-US" sz="3400" b="1" dirty="0"/>
              <a:t> </a:t>
            </a:r>
            <a:r>
              <a:rPr lang="en-US" sz="3400" b="1" i="1" dirty="0">
                <a:solidFill>
                  <a:srgbClr val="FF0000"/>
                </a:solidFill>
              </a:rPr>
              <a:t>Tìm hình đa diện</a:t>
            </a:r>
          </a:p>
          <a:p>
            <a:pPr algn="just"/>
            <a:r>
              <a:rPr lang="en-US" sz="3400" dirty="0"/>
              <a:t> </a:t>
            </a:r>
            <a:r>
              <a:rPr lang="en-US" sz="3400" b="1" dirty="0">
                <a:sym typeface="Wingdings 2"/>
              </a:rPr>
              <a:t></a:t>
            </a:r>
            <a:r>
              <a:rPr lang="en-US" sz="3400" b="1" i="1" dirty="0"/>
              <a:t>-Phương pháp:</a:t>
            </a:r>
            <a:endParaRPr lang="vi-VN" sz="3400" b="1" i="1" dirty="0"/>
          </a:p>
          <a:p>
            <a:pPr algn="just"/>
            <a:r>
              <a:rPr lang="vi-VN" sz="3400" dirty="0"/>
              <a:t>a) Hai đa giác phân biệt chỉ có thể hoặc không có điểm chung, hoặc chỉ có một đỉnh chung, hoặc chỉ có một cạnh chung.</a:t>
            </a:r>
          </a:p>
          <a:p>
            <a:pPr algn="just"/>
            <a:r>
              <a:rPr lang="vi-VN" sz="3400" dirty="0"/>
              <a:t>b) Mỗi cạnh của đa giác nào cũng là cạnh chung của đúng hai đa giác.</a:t>
            </a:r>
          </a:p>
          <a:p>
            <a:pPr algn="just"/>
            <a:r>
              <a:rPr lang="en-US" sz="3400" b="1" i="1" dirty="0"/>
              <a:t>  </a:t>
            </a:r>
          </a:p>
          <a:p>
            <a:pPr algn="just"/>
            <a:endParaRPr lang="en-US" sz="3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xmlns="" id="{EBA1AAD8-E6AD-4AF0-BAF5-8C663EE3C3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48057" y="1252538"/>
                <a:ext cx="8668227" cy="4972416"/>
              </a:xfrm>
              <a:prstGeom prst="rect">
                <a:avLst/>
              </a:prstGeom>
              <a:gradFill flip="none" rotWithShape="1">
                <a:gsLst>
                  <a:gs pos="94000">
                    <a:srgbClr val="FFFF99">
                      <a:lumMod val="45000"/>
                      <a:lumOff val="55000"/>
                    </a:srgbClr>
                  </a:gs>
                  <a:gs pos="100000">
                    <a:srgbClr val="FFFF7B"/>
                  </a:gs>
                  <a:gs pos="100000">
                    <a:srgbClr val="FFFF00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0000CC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vi-VN" sz="3400" dirty="0"/>
                  <a:t>Vật thể nào trong các vật thể sau không phải là khối đa diện?</a:t>
                </a:r>
              </a:p>
              <a:p>
                <a:pPr algn="l"/>
                <a:endParaRPr lang="vi-VN" sz="3400" dirty="0"/>
              </a:p>
              <a:p>
                <a:pPr algn="l"/>
                <a:endParaRPr lang="vi-VN" sz="3400" dirty="0"/>
              </a:p>
              <a:p>
                <a:pPr algn="l"/>
                <a:endParaRPr lang="vi-VN" sz="3400" dirty="0"/>
              </a:p>
              <a:p>
                <a:pPr algn="l"/>
                <a:endParaRPr lang="vi-VN" sz="3400" dirty="0"/>
              </a:p>
              <a:p>
                <a:pPr algn="l">
                  <a:tabLst>
                    <a:tab pos="914400" algn="l"/>
                    <a:tab pos="3657600" algn="l"/>
                    <a:tab pos="6345238" algn="l"/>
                    <a:tab pos="9144000" algn="l"/>
                  </a:tabLst>
                </a:pPr>
                <a:r>
                  <a:rPr lang="vi-VN" sz="3400" b="1" dirty="0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	Ⓐ</a:t>
                </a:r>
                <a:r>
                  <a:rPr lang="vi-VN" sz="3400" dirty="0"/>
                  <a:t>. </a:t>
                </a:r>
                <a14:m>
                  <m:oMath xmlns:m="http://schemas.openxmlformats.org/officeDocument/2006/math">
                    <m:r>
                      <a:rPr lang="en-US" sz="34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400" i="1" dirty="0">
                        <a:latin typeface="Cambria Math"/>
                      </a:rPr>
                      <m:t>.</m:t>
                    </m:r>
                  </m:oMath>
                </a14:m>
                <a:r>
                  <a:rPr lang="en-US" sz="3400" dirty="0"/>
                  <a:t>	</a:t>
                </a:r>
                <a:r>
                  <a:rPr lang="vi-VN" sz="3400" b="1" dirty="0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Ⓑ</a:t>
                </a:r>
                <a:r>
                  <a:rPr lang="vi-VN" sz="3400" dirty="0"/>
                  <a:t>. </a:t>
                </a:r>
                <a14:m>
                  <m:oMath xmlns:m="http://schemas.openxmlformats.org/officeDocument/2006/math">
                    <m:r>
                      <a:rPr lang="en-US" sz="34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400" i="1" dirty="0">
                        <a:latin typeface="Cambria Math"/>
                      </a:rPr>
                      <m:t>.</m:t>
                    </m:r>
                  </m:oMath>
                </a14:m>
                <a:r>
                  <a:rPr lang="en-US" sz="3400" dirty="0"/>
                  <a:t>	</a:t>
                </a:r>
                <a:endParaRPr lang="vi-VN" sz="3400" dirty="0"/>
              </a:p>
              <a:p>
                <a:pPr algn="l">
                  <a:tabLst>
                    <a:tab pos="914400" algn="l"/>
                    <a:tab pos="3657600" algn="l"/>
                    <a:tab pos="6345238" algn="l"/>
                    <a:tab pos="9144000" algn="l"/>
                  </a:tabLst>
                </a:pPr>
                <a:r>
                  <a:rPr lang="vi-VN" sz="3400" b="1" dirty="0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	Ⓒ</a:t>
                </a:r>
                <a:r>
                  <a:rPr lang="vi-VN" sz="3400" dirty="0"/>
                  <a:t>.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vi-VN" sz="3400" dirty="0"/>
                  <a:t>.</a:t>
                </a:r>
                <a:r>
                  <a:rPr lang="en-US" sz="3400" dirty="0"/>
                  <a:t>	</a:t>
                </a:r>
                <a:r>
                  <a:rPr lang="vi-VN" sz="3400" b="1" dirty="0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Ⓓ</a:t>
                </a:r>
                <a:r>
                  <a:rPr lang="vi-VN" sz="3400" dirty="0"/>
                  <a:t>.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vi-VN" sz="3400" dirty="0"/>
                  <a:t>.</a:t>
                </a:r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BA1AAD8-E6AD-4AF0-BAF5-8C663EE3C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057" y="1252538"/>
                <a:ext cx="8668227" cy="4972416"/>
              </a:xfrm>
              <a:prstGeom prst="rect">
                <a:avLst/>
              </a:prstGeom>
              <a:blipFill rotWithShape="1">
                <a:blip r:embed="rId3"/>
                <a:stretch>
                  <a:fillRect l="-1826" t="-2689" r="-1685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ontent Placeholder 2">
            <a:extLst>
              <a:ext uri="{FF2B5EF4-FFF2-40B4-BE49-F238E27FC236}">
                <a16:creationId xmlns:a16="http://schemas.microsoft.com/office/drawing/2014/main" xmlns="" id="{8F2CF482-00D8-40F6-BEEF-D3897383A33D}"/>
              </a:ext>
            </a:extLst>
          </p:cNvPr>
          <p:cNvSpPr txBox="1">
            <a:spLocks/>
          </p:cNvSpPr>
          <p:nvPr/>
        </p:nvSpPr>
        <p:spPr>
          <a:xfrm>
            <a:off x="8548056" y="6348057"/>
            <a:ext cx="8668227" cy="2743200"/>
          </a:xfrm>
          <a:prstGeom prst="rect">
            <a:avLst/>
          </a:prstGeom>
          <a:solidFill>
            <a:srgbClr val="CCECFF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3400" b="1" dirty="0">
                <a:solidFill>
                  <a:srgbClr val="0000CC"/>
                </a:solidFill>
                <a:sym typeface="Wingdings 2" panose="05020102010507070707" pitchFamily="18" charset="2"/>
              </a:rPr>
              <a:t></a:t>
            </a:r>
            <a:r>
              <a:rPr lang="en-US" sz="3400" b="1" dirty="0">
                <a:solidFill>
                  <a:srgbClr val="0000CC"/>
                </a:solidFill>
              </a:rPr>
              <a:t>Lời giải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400" dirty="0"/>
              <a:t>Các hình đa diện là: Hình A; Hình B; Hình D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400" b="1" dirty="0"/>
              <a:t>Chọn C.</a:t>
            </a:r>
            <a:endParaRPr lang="en-US" sz="3400" dirty="0"/>
          </a:p>
          <a:p>
            <a:pPr algn="l"/>
            <a:endParaRPr lang="vi-VN" sz="3400" dirty="0">
              <a:solidFill>
                <a:srgbClr val="0000CC"/>
              </a:solidFill>
            </a:endParaRPr>
          </a:p>
        </p:txBody>
      </p:sp>
      <p:sp>
        <p:nvSpPr>
          <p:cNvPr id="36" name="Freeform 47">
            <a:extLst>
              <a:ext uri="{FF2B5EF4-FFF2-40B4-BE49-F238E27FC236}">
                <a16:creationId xmlns:a16="http://schemas.microsoft.com/office/drawing/2014/main" xmlns="" id="{88591492-E769-45C0-BD37-ADBC10991229}"/>
              </a:ext>
            </a:extLst>
          </p:cNvPr>
          <p:cNvSpPr/>
          <p:nvPr/>
        </p:nvSpPr>
        <p:spPr>
          <a:xfrm>
            <a:off x="9636364" y="5218682"/>
            <a:ext cx="258412" cy="41760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FD320E9-032B-490B-B743-35B18DB3F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3499" y="2343788"/>
            <a:ext cx="8479422" cy="210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1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BA836DF-97BE-4B4B-88D6-D193BD92D474}"/>
              </a:ext>
            </a:extLst>
          </p:cNvPr>
          <p:cNvGrpSpPr/>
          <p:nvPr/>
        </p:nvGrpSpPr>
        <p:grpSpPr>
          <a:xfrm>
            <a:off x="8548056" y="569562"/>
            <a:ext cx="8748183" cy="8669392"/>
            <a:chOff x="9171918" y="1462260"/>
            <a:chExt cx="8204115" cy="8669392"/>
          </a:xfrm>
        </p:grpSpPr>
        <p:sp>
          <p:nvSpPr>
            <p:cNvPr id="89" name="Rectangle: Diagonal Corners Rounded 88">
              <a:extLst>
                <a:ext uri="{FF2B5EF4-FFF2-40B4-BE49-F238E27FC236}">
                  <a16:creationId xmlns:a16="http://schemas.microsoft.com/office/drawing/2014/main" xmlns="" id="{3E5F7D1A-2754-49B6-A001-208E20FC9B39}"/>
                </a:ext>
              </a:extLst>
            </p:cNvPr>
            <p:cNvSpPr/>
            <p:nvPr/>
          </p:nvSpPr>
          <p:spPr>
            <a:xfrm>
              <a:off x="9171918" y="1527288"/>
              <a:ext cx="8204115" cy="8604364"/>
            </a:xfrm>
            <a:prstGeom prst="round2DiagRect">
              <a:avLst>
                <a:gd name="adj1" fmla="val 0"/>
                <a:gd name="adj2" fmla="val 5311"/>
              </a:avLst>
            </a:prstGeom>
            <a:solidFill>
              <a:srgbClr val="FFFFF0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1CE9A3F1-E54C-494B-BB19-9C37CA8EBB77}"/>
                </a:ext>
              </a:extLst>
            </p:cNvPr>
            <p:cNvGrpSpPr/>
            <p:nvPr/>
          </p:nvGrpSpPr>
          <p:grpSpPr>
            <a:xfrm>
              <a:off x="9651829" y="1462260"/>
              <a:ext cx="2765148" cy="605080"/>
              <a:chOff x="9400348" y="1462259"/>
              <a:chExt cx="2765148" cy="605080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xmlns="" id="{8432DFD8-5A33-4DEE-9442-0F7FE5C4FD6E}"/>
                  </a:ext>
                </a:extLst>
              </p:cNvPr>
              <p:cNvGrpSpPr/>
              <p:nvPr/>
            </p:nvGrpSpPr>
            <p:grpSpPr>
              <a:xfrm>
                <a:off x="9400348" y="1462260"/>
                <a:ext cx="2765148" cy="605079"/>
                <a:chOff x="355448" y="5129570"/>
                <a:chExt cx="1589689" cy="371639"/>
              </a:xfrm>
            </p:grpSpPr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xmlns="" id="{DF5C2EDB-5963-41F9-902D-7581E316EE11}"/>
                    </a:ext>
                  </a:extLst>
                </p:cNvPr>
                <p:cNvGrpSpPr/>
                <p:nvPr/>
              </p:nvGrpSpPr>
              <p:grpSpPr>
                <a:xfrm>
                  <a:off x="356679" y="5129570"/>
                  <a:ext cx="1588458" cy="371639"/>
                  <a:chOff x="623909" y="6169777"/>
                  <a:chExt cx="1588458" cy="295612"/>
                </a:xfrm>
              </p:grpSpPr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xmlns="" id="{EE5C67D7-B7B0-42AA-BBDA-82ED8FF8303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3909" y="6190961"/>
                    <a:ext cx="1588455" cy="274428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xmlns="" id="{F267764C-7234-4F47-ACC7-89A658F2FA6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3912" y="6169777"/>
                    <a:ext cx="1588455" cy="247420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rgbClr val="FFFFB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xmlns="" id="{A2EB2A47-FE03-436A-ABAF-B4B4081BC6A5}"/>
                    </a:ext>
                  </a:extLst>
                </p:cNvPr>
                <p:cNvSpPr/>
                <p:nvPr/>
              </p:nvSpPr>
              <p:spPr>
                <a:xfrm rot="10800000">
                  <a:off x="355448" y="5146650"/>
                  <a:ext cx="1588455" cy="4571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xmlns="" id="{63D61258-70E5-40C4-ACF4-EC32509699CD}"/>
                  </a:ext>
                </a:extLst>
              </p:cNvPr>
              <p:cNvSpPr txBox="1"/>
              <p:nvPr/>
            </p:nvSpPr>
            <p:spPr>
              <a:xfrm>
                <a:off x="9574843" y="1462259"/>
                <a:ext cx="24493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Blip>
                    <a:blip r:embed="rId2"/>
                  </a:buBlip>
                </a:pPr>
                <a:r>
                  <a:rPr lang="en-US" sz="3200" b="1" dirty="0">
                    <a:solidFill>
                      <a:srgbClr val="7030A0"/>
                    </a:solidFill>
                    <a:latin typeface="CMU Classical Serif" panose="02000603000000000000" pitchFamily="50" charset="0"/>
                    <a:ea typeface="CMU Classical Serif" panose="02000603000000000000" pitchFamily="50" charset="0"/>
                    <a:cs typeface="CMU Classical Serif" panose="02000603000000000000" pitchFamily="50" charset="0"/>
                  </a:rPr>
                  <a:t>Ví dụ </a:t>
                </a:r>
                <a:r>
                  <a:rPr lang="en-US" sz="32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MU Classical Serif" panose="02000603000000000000" pitchFamily="50" charset="0"/>
                  </a:rPr>
                  <a:t>①</a:t>
                </a:r>
                <a:endParaRPr lang="en-US" sz="3200" b="1" dirty="0">
                  <a:solidFill>
                    <a:srgbClr val="7030A0"/>
                  </a:solidFill>
                  <a:latin typeface="CMU Classical Serif" panose="02000603000000000000" pitchFamily="50" charset="0"/>
                  <a:ea typeface="CMU Classical Serif" panose="02000603000000000000" pitchFamily="50" charset="0"/>
                  <a:cs typeface="CMU Classical Serif" panose="02000603000000000000" pitchFamily="50" charset="0"/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411C5A3-9C21-4616-85BE-110ECF5E3074}"/>
              </a:ext>
            </a:extLst>
          </p:cNvPr>
          <p:cNvGrpSpPr/>
          <p:nvPr/>
        </p:nvGrpSpPr>
        <p:grpSpPr>
          <a:xfrm>
            <a:off x="313898" y="610219"/>
            <a:ext cx="8100653" cy="8685563"/>
            <a:chOff x="400075" y="527175"/>
            <a:chExt cx="8100653" cy="8882919"/>
          </a:xfrm>
        </p:grpSpPr>
        <p:sp>
          <p:nvSpPr>
            <p:cNvPr id="98" name="Rectangle: Diagonal Corners Rounded 97">
              <a:extLst>
                <a:ext uri="{FF2B5EF4-FFF2-40B4-BE49-F238E27FC236}">
                  <a16:creationId xmlns:a16="http://schemas.microsoft.com/office/drawing/2014/main" xmlns="" id="{52ED8BCF-949A-4979-AAB1-7B76AF5FFB1E}"/>
                </a:ext>
              </a:extLst>
            </p:cNvPr>
            <p:cNvSpPr/>
            <p:nvPr/>
          </p:nvSpPr>
          <p:spPr>
            <a:xfrm>
              <a:off x="400075" y="610219"/>
              <a:ext cx="8100653" cy="8799875"/>
            </a:xfrm>
            <a:prstGeom prst="round2DiagRect">
              <a:avLst>
                <a:gd name="adj1" fmla="val 0"/>
                <a:gd name="adj2" fmla="val 3785"/>
              </a:avLst>
            </a:prstGeom>
            <a:solidFill>
              <a:srgbClr val="FEFFF0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defTabSz="914400">
                <a:lnSpc>
                  <a:spcPct val="107000"/>
                </a:lnSpc>
                <a:spcAft>
                  <a:spcPts val="800"/>
                </a:spcAft>
                <a:defRPr/>
              </a:pPr>
              <a:endParaRPr lang="en-US" sz="11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2E0A68B9-29CB-4D05-83D6-090823CB12C9}"/>
                </a:ext>
              </a:extLst>
            </p:cNvPr>
            <p:cNvGrpSpPr/>
            <p:nvPr/>
          </p:nvGrpSpPr>
          <p:grpSpPr>
            <a:xfrm>
              <a:off x="521436" y="527175"/>
              <a:ext cx="2819553" cy="688124"/>
              <a:chOff x="521436" y="527175"/>
              <a:chExt cx="2819553" cy="706506"/>
            </a:xfrm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xmlns="" id="{5565F381-7925-468E-ADDF-FDADB34BFE01}"/>
                  </a:ext>
                </a:extLst>
              </p:cNvPr>
              <p:cNvGrpSpPr/>
              <p:nvPr/>
            </p:nvGrpSpPr>
            <p:grpSpPr>
              <a:xfrm>
                <a:off x="521436" y="527175"/>
                <a:ext cx="2819553" cy="706506"/>
                <a:chOff x="21961" y="4327604"/>
                <a:chExt cx="1655142" cy="424845"/>
              </a:xfrm>
            </p:grpSpPr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xmlns="" id="{062DDBB6-D439-4A5D-A6B5-1651988F4BCF}"/>
                    </a:ext>
                  </a:extLst>
                </p:cNvPr>
                <p:cNvGrpSpPr/>
                <p:nvPr/>
              </p:nvGrpSpPr>
              <p:grpSpPr>
                <a:xfrm>
                  <a:off x="21961" y="4327604"/>
                  <a:ext cx="1655142" cy="424845"/>
                  <a:chOff x="1607792" y="2962373"/>
                  <a:chExt cx="1655142" cy="424845"/>
                </a:xfrm>
              </p:grpSpPr>
              <p:sp>
                <p:nvSpPr>
                  <p:cNvPr id="105" name="Isosceles Triangle 104">
                    <a:extLst>
                      <a:ext uri="{FF2B5EF4-FFF2-40B4-BE49-F238E27FC236}">
                        <a16:creationId xmlns:a16="http://schemas.microsoft.com/office/drawing/2014/main" xmlns="" id="{7F9D6BFD-25AA-4860-8125-15EEB6A363D9}"/>
                      </a:ext>
                    </a:extLst>
                  </p:cNvPr>
                  <p:cNvSpPr/>
                  <p:nvPr/>
                </p:nvSpPr>
                <p:spPr>
                  <a:xfrm>
                    <a:off x="3097115" y="2972255"/>
                    <a:ext cx="165819" cy="115583"/>
                  </a:xfrm>
                  <a:prstGeom prst="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Flowchart: Delay 105">
                    <a:extLst>
                      <a:ext uri="{FF2B5EF4-FFF2-40B4-BE49-F238E27FC236}">
                        <a16:creationId xmlns:a16="http://schemas.microsoft.com/office/drawing/2014/main" xmlns="" id="{FABFF5A9-7A0D-4035-8FFB-297B8CCA334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201962" y="2395137"/>
                    <a:ext cx="397911" cy="1586252"/>
                  </a:xfrm>
                  <a:prstGeom prst="flowChartDelay">
                    <a:avLst/>
                  </a:prstGeom>
                  <a:ln>
                    <a:noFill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xmlns="" id="{ECE94FD1-04B9-405C-A571-1AD7C91F46C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610256" y="2962373"/>
                    <a:ext cx="1586252" cy="82471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rgbClr val="FFFFB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defTabSz="914400"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xmlns="" id="{E0AABC89-7BF3-427E-80DD-5DC6C43B651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609024" y="2979424"/>
                    <a:ext cx="1586252" cy="45635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defTabSz="914400"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sp>
              <p:nvSpPr>
                <p:cNvPr id="104" name="TextBox 10">
                  <a:extLst>
                    <a:ext uri="{FF2B5EF4-FFF2-40B4-BE49-F238E27FC236}">
                      <a16:creationId xmlns:a16="http://schemas.microsoft.com/office/drawing/2014/main" xmlns="" id="{2119B546-D4A8-4409-A521-EDB914B2D52B}"/>
                    </a:ext>
                  </a:extLst>
                </p:cNvPr>
                <p:cNvSpPr txBox="1"/>
                <p:nvPr/>
              </p:nvSpPr>
              <p:spPr>
                <a:xfrm>
                  <a:off x="381894" y="4334456"/>
                  <a:ext cx="1128130" cy="406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defTabSz="914400">
                    <a:lnSpc>
                      <a:spcPct val="107000"/>
                    </a:lnSpc>
                    <a:spcAft>
                      <a:spcPts val="800"/>
                    </a:spcAft>
                    <a:defRPr/>
                  </a:pPr>
                  <a:r>
                    <a:rPr lang="en-US" sz="3200" b="1" kern="0" dirty="0">
                      <a:solidFill>
                        <a:schemeClr val="bg1"/>
                      </a:solidFill>
                      <a:latin typeface="Chu Van An" panose="02020603050405020304" pitchFamily="18" charset="0"/>
                      <a:ea typeface="Calibri" panose="020F0502020204030204" pitchFamily="34" charset="0"/>
                      <a:cs typeface="Chu Van An" panose="02020603050405020304" pitchFamily="18" charset="0"/>
                    </a:rPr>
                    <a:t>Dạng </a:t>
                  </a:r>
                  <a:r>
                    <a:rPr lang="en-US" sz="3200" b="1" kern="0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❷</a:t>
                  </a:r>
                  <a:endParaRPr lang="en-US" sz="3200" b="1" kern="0" dirty="0">
                    <a:solidFill>
                      <a:schemeClr val="bg1"/>
                    </a:solidFill>
                    <a:latin typeface="Chu Van An" panose="02020603050405020304" pitchFamily="18" charset="0"/>
                    <a:ea typeface="Calibri" panose="020F0502020204030204" pitchFamily="34" charset="0"/>
                    <a:cs typeface="Chu Van An" panose="02020603050405020304" pitchFamily="18" charset="0"/>
                  </a:endParaRP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7BC83AF5-6BC2-4527-B430-53CD9F5A1869}"/>
                  </a:ext>
                </a:extLst>
              </p:cNvPr>
              <p:cNvGrpSpPr/>
              <p:nvPr/>
            </p:nvGrpSpPr>
            <p:grpSpPr>
              <a:xfrm>
                <a:off x="572907" y="699653"/>
                <a:ext cx="655983" cy="300637"/>
                <a:chOff x="5357191" y="5508269"/>
                <a:chExt cx="655983" cy="300637"/>
              </a:xfrm>
            </p:grpSpPr>
            <p:sp>
              <p:nvSpPr>
                <p:cNvPr id="15" name="Arrow: Pentagon 14">
                  <a:extLst>
                    <a:ext uri="{FF2B5EF4-FFF2-40B4-BE49-F238E27FC236}">
                      <a16:creationId xmlns:a16="http://schemas.microsoft.com/office/drawing/2014/main" xmlns="" id="{FE9F0378-AD7D-486B-923C-9F34E09FCEA8}"/>
                    </a:ext>
                  </a:extLst>
                </p:cNvPr>
                <p:cNvSpPr/>
                <p:nvPr/>
              </p:nvSpPr>
              <p:spPr>
                <a:xfrm>
                  <a:off x="5357191" y="5508269"/>
                  <a:ext cx="655983" cy="300637"/>
                </a:xfrm>
                <a:prstGeom prst="homePlate">
                  <a:avLst/>
                </a:prstGeom>
                <a:solidFill>
                  <a:srgbClr val="8BE1FF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xmlns="" id="{D059FC9E-D82F-4ABF-9BCD-4A9A147D24B1}"/>
                    </a:ext>
                  </a:extLst>
                </p:cNvPr>
                <p:cNvSpPr/>
                <p:nvPr/>
              </p:nvSpPr>
              <p:spPr>
                <a:xfrm>
                  <a:off x="5705060" y="5562267"/>
                  <a:ext cx="172276" cy="207409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9B6B2E70-14B8-4198-8BCD-0D4CDF07454D}"/>
              </a:ext>
            </a:extLst>
          </p:cNvPr>
          <p:cNvSpPr txBox="1">
            <a:spLocks/>
          </p:cNvSpPr>
          <p:nvPr/>
        </p:nvSpPr>
        <p:spPr>
          <a:xfrm>
            <a:off x="447203" y="1378934"/>
            <a:ext cx="7870322" cy="39682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400" dirty="0">
                <a:latin typeface="Yu Gothic" panose="020B0400000000000000" pitchFamily="34" charset="-128"/>
                <a:ea typeface="Yu Gothic" panose="020B0400000000000000" pitchFamily="34" charset="-128"/>
                <a:sym typeface="Wingdings 2" panose="05020102010507070707" pitchFamily="18" charset="2"/>
              </a:rPr>
              <a:t>➋</a:t>
            </a:r>
            <a:r>
              <a:rPr lang="en-US" sz="3400" b="1" dirty="0">
                <a:sym typeface="Wingdings 2" panose="05020102010507070707" pitchFamily="18" charset="2"/>
              </a:rPr>
              <a:t>.</a:t>
            </a:r>
            <a:r>
              <a:rPr lang="en-US" sz="3400" b="1" dirty="0">
                <a:solidFill>
                  <a:srgbClr val="0000CC"/>
                </a:solidFill>
              </a:rPr>
              <a:t> </a:t>
            </a:r>
            <a:r>
              <a:rPr lang="en-US" sz="3400" b="1" i="1" dirty="0">
                <a:solidFill>
                  <a:srgbClr val="FF0000"/>
                </a:solidFill>
              </a:rPr>
              <a:t>Đếm số mặt, số cạnh, số đỉnh</a:t>
            </a:r>
            <a:endParaRPr lang="en-US" sz="3400" i="1" dirty="0">
              <a:solidFill>
                <a:srgbClr val="FF0000"/>
              </a:solidFill>
            </a:endParaRPr>
          </a:p>
          <a:p>
            <a:pPr algn="l"/>
            <a:r>
              <a:rPr lang="en-US" sz="3400" b="1" dirty="0">
                <a:sym typeface="Wingdings 2"/>
              </a:rPr>
              <a:t></a:t>
            </a:r>
            <a:r>
              <a:rPr lang="en-US" sz="3400" b="1" i="1" dirty="0"/>
              <a:t>-</a:t>
            </a:r>
            <a:r>
              <a:rPr lang="en-US" sz="3400" b="1" i="1" dirty="0" err="1"/>
              <a:t>Phương</a:t>
            </a:r>
            <a:r>
              <a:rPr lang="en-US" sz="3400" b="1" i="1" dirty="0"/>
              <a:t> </a:t>
            </a:r>
            <a:r>
              <a:rPr lang="en-US" sz="3400" b="1" i="1" dirty="0" err="1"/>
              <a:t>pháp</a:t>
            </a:r>
            <a:r>
              <a:rPr lang="en-US" sz="3400" b="1" i="1" dirty="0"/>
              <a:t>:  </a:t>
            </a:r>
            <a:endParaRPr lang="en-US" sz="3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400" dirty="0"/>
              <a:t>Quan sát, đếm số cạnh, số mặt, số đỉnh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xmlns="" id="{EBA1AAD8-E6AD-4AF0-BAF5-8C663EE3C3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17037" y="1279710"/>
                <a:ext cx="8633473" cy="3713890"/>
              </a:xfrm>
              <a:prstGeom prst="rect">
                <a:avLst/>
              </a:prstGeom>
              <a:gradFill flip="none" rotWithShape="1">
                <a:gsLst>
                  <a:gs pos="94000">
                    <a:srgbClr val="FFFF99">
                      <a:lumMod val="45000"/>
                      <a:lumOff val="55000"/>
                    </a:srgbClr>
                  </a:gs>
                  <a:gs pos="100000">
                    <a:srgbClr val="FFFF7B"/>
                  </a:gs>
                  <a:gs pos="100000">
                    <a:srgbClr val="FFFF00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0000CC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3400" dirty="0"/>
                  <a:t>Hình đa diện trong hình vẽ bên có bao nhiêu mặt? </a:t>
                </a:r>
                <a:endParaRPr lang="vi-VN" sz="3400" dirty="0"/>
              </a:p>
              <a:p>
                <a:pPr algn="l">
                  <a:tabLst>
                    <a:tab pos="914400" algn="l"/>
                    <a:tab pos="3657600" algn="l"/>
                    <a:tab pos="6345238" algn="l"/>
                    <a:tab pos="9144000" algn="l"/>
                  </a:tabLst>
                </a:pPr>
                <a:r>
                  <a:rPr lang="vi-VN" sz="3400" b="1" dirty="0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Ⓐ</a:t>
                </a:r>
                <a:r>
                  <a:rPr lang="vi-VN" sz="3400" dirty="0"/>
                  <a:t>. </a:t>
                </a:r>
                <a14:m>
                  <m:oMath xmlns:m="http://schemas.openxmlformats.org/officeDocument/2006/math">
                    <m:r>
                      <a:rPr lang="en-US" sz="3400" b="0" i="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400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400" i="1" dirty="0">
                        <a:latin typeface="Cambria Math"/>
                      </a:rPr>
                      <m:t>.</m:t>
                    </m:r>
                  </m:oMath>
                </a14:m>
                <a:r>
                  <a:rPr lang="en-US" sz="3400" dirty="0"/>
                  <a:t>	</a:t>
                </a:r>
                <a:r>
                  <a:rPr lang="vi-VN" sz="3400" b="1" dirty="0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Ⓑ</a:t>
                </a:r>
                <a:r>
                  <a:rPr lang="vi-VN" sz="3400" dirty="0"/>
                  <a:t>. </a:t>
                </a:r>
                <a14:m>
                  <m:oMath xmlns:m="http://schemas.openxmlformats.org/officeDocument/2006/math">
                    <m:r>
                      <a:rPr lang="en-US" sz="3400" b="0" i="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400" i="1" dirty="0">
                        <a:latin typeface="Cambria Math"/>
                      </a:rPr>
                      <m:t>2.</m:t>
                    </m:r>
                  </m:oMath>
                </a14:m>
                <a:r>
                  <a:rPr lang="en-US" sz="3400" dirty="0"/>
                  <a:t>	</a:t>
                </a:r>
                <a:endParaRPr lang="vi-VN" sz="3400" dirty="0"/>
              </a:p>
              <a:p>
                <a:pPr algn="l">
                  <a:tabLst>
                    <a:tab pos="914400" algn="l"/>
                    <a:tab pos="3657600" algn="l"/>
                    <a:tab pos="6345238" algn="l"/>
                    <a:tab pos="9144000" algn="l"/>
                  </a:tabLst>
                </a:pPr>
                <a:r>
                  <a:rPr lang="vi-VN" sz="3400" b="1" dirty="0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Ⓒ</a:t>
                </a:r>
                <a:r>
                  <a:rPr lang="vi-VN" sz="3400" dirty="0"/>
                  <a:t>. </a:t>
                </a:r>
                <a14:m>
                  <m:oMath xmlns:m="http://schemas.openxmlformats.org/officeDocument/2006/math">
                    <m:r>
                      <a:rPr lang="en-US" sz="34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400" i="1">
                        <a:latin typeface="Cambria Math"/>
                      </a:rPr>
                      <m:t>3</m:t>
                    </m:r>
                  </m:oMath>
                </a14:m>
                <a:r>
                  <a:rPr lang="vi-VN" sz="3400" dirty="0"/>
                  <a:t>.</a:t>
                </a:r>
                <a:r>
                  <a:rPr lang="en-US" sz="3400" dirty="0"/>
                  <a:t>	</a:t>
                </a:r>
                <a:r>
                  <a:rPr lang="vi-VN" sz="3400" b="1" dirty="0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Ⓓ</a:t>
                </a:r>
                <a:r>
                  <a:rPr lang="vi-VN" sz="3400" dirty="0"/>
                  <a:t>. </a:t>
                </a:r>
                <a14:m>
                  <m:oMath xmlns:m="http://schemas.openxmlformats.org/officeDocument/2006/math">
                    <m:r>
                      <a:rPr lang="en-US" sz="34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400" i="1">
                        <a:latin typeface="Cambria Math"/>
                      </a:rPr>
                      <m:t>1</m:t>
                    </m:r>
                  </m:oMath>
                </a14:m>
                <a:r>
                  <a:rPr lang="vi-VN" sz="3400" dirty="0"/>
                  <a:t>.</a:t>
                </a:r>
              </a:p>
            </p:txBody>
          </p:sp>
        </mc:Choice>
        <mc:Fallback xmlns="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BA1AAD8-E6AD-4AF0-BAF5-8C663EE3C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037" y="1279710"/>
                <a:ext cx="8633473" cy="3713890"/>
              </a:xfrm>
              <a:prstGeom prst="rect">
                <a:avLst/>
              </a:prstGeom>
              <a:blipFill rotWithShape="1">
                <a:blip r:embed="rId3"/>
                <a:stretch>
                  <a:fillRect l="-1904" t="-3601" r="-212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ontent Placeholder 2">
            <a:extLst>
              <a:ext uri="{FF2B5EF4-FFF2-40B4-BE49-F238E27FC236}">
                <a16:creationId xmlns:a16="http://schemas.microsoft.com/office/drawing/2014/main" xmlns="" id="{8F2CF482-00D8-40F6-BEEF-D3897383A33D}"/>
              </a:ext>
            </a:extLst>
          </p:cNvPr>
          <p:cNvSpPr txBox="1">
            <a:spLocks/>
          </p:cNvSpPr>
          <p:nvPr/>
        </p:nvSpPr>
        <p:spPr>
          <a:xfrm>
            <a:off x="8600811" y="5028770"/>
            <a:ext cx="8614529" cy="4115231"/>
          </a:xfrm>
          <a:prstGeom prst="rect">
            <a:avLst/>
          </a:prstGeom>
          <a:solidFill>
            <a:srgbClr val="CCECFF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3400" b="1" dirty="0">
                <a:solidFill>
                  <a:srgbClr val="0000CC"/>
                </a:solidFill>
                <a:sym typeface="Wingdings 2" panose="05020102010507070707" pitchFamily="18" charset="2"/>
              </a:rPr>
              <a:t></a:t>
            </a:r>
            <a:r>
              <a:rPr lang="en-US" sz="3400" b="1" dirty="0">
                <a:solidFill>
                  <a:srgbClr val="0000CC"/>
                </a:solidFill>
              </a:rPr>
              <a:t>Lời giải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400" b="1" dirty="0"/>
              <a:t>Chọn B.</a:t>
            </a:r>
            <a:endParaRPr lang="en-US" sz="3400" dirty="0"/>
          </a:p>
          <a:p>
            <a:pPr algn="l"/>
            <a:endParaRPr lang="vi-VN" sz="3400" dirty="0">
              <a:solidFill>
                <a:srgbClr val="0000CC"/>
              </a:solidFill>
            </a:endParaRPr>
          </a:p>
        </p:txBody>
      </p:sp>
      <p:sp>
        <p:nvSpPr>
          <p:cNvPr id="41" name="Freeform 47">
            <a:extLst>
              <a:ext uri="{FF2B5EF4-FFF2-40B4-BE49-F238E27FC236}">
                <a16:creationId xmlns:a16="http://schemas.microsoft.com/office/drawing/2014/main" xmlns="" id="{88591492-E769-45C0-BD37-ADBC10991229}"/>
              </a:ext>
            </a:extLst>
          </p:cNvPr>
          <p:cNvSpPr/>
          <p:nvPr/>
        </p:nvSpPr>
        <p:spPr>
          <a:xfrm>
            <a:off x="12441082" y="2216299"/>
            <a:ext cx="261257" cy="41760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2" name="Picture 1">
            <a:extLst>
              <a:ext uri="{FF2B5EF4-FFF2-40B4-BE49-F238E27FC236}">
                <a16:creationId xmlns:a16="http://schemas.microsoft.com/office/drawing/2014/main" xmlns="" id="{ABFF87DD-401D-43F5-AEEB-ACB3FC9E3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954" y="2110789"/>
            <a:ext cx="2454692" cy="249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31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BA836DF-97BE-4B4B-88D6-D193BD92D474}"/>
              </a:ext>
            </a:extLst>
          </p:cNvPr>
          <p:cNvGrpSpPr/>
          <p:nvPr/>
        </p:nvGrpSpPr>
        <p:grpSpPr>
          <a:xfrm>
            <a:off x="8548056" y="569562"/>
            <a:ext cx="8748183" cy="8669392"/>
            <a:chOff x="9171918" y="1462260"/>
            <a:chExt cx="8204115" cy="8669392"/>
          </a:xfrm>
        </p:grpSpPr>
        <p:sp>
          <p:nvSpPr>
            <p:cNvPr id="89" name="Rectangle: Diagonal Corners Rounded 88">
              <a:extLst>
                <a:ext uri="{FF2B5EF4-FFF2-40B4-BE49-F238E27FC236}">
                  <a16:creationId xmlns:a16="http://schemas.microsoft.com/office/drawing/2014/main" xmlns="" id="{3E5F7D1A-2754-49B6-A001-208E20FC9B39}"/>
                </a:ext>
              </a:extLst>
            </p:cNvPr>
            <p:cNvSpPr/>
            <p:nvPr/>
          </p:nvSpPr>
          <p:spPr>
            <a:xfrm>
              <a:off x="9171918" y="1527288"/>
              <a:ext cx="8204115" cy="8604364"/>
            </a:xfrm>
            <a:prstGeom prst="round2DiagRect">
              <a:avLst>
                <a:gd name="adj1" fmla="val 0"/>
                <a:gd name="adj2" fmla="val 5311"/>
              </a:avLst>
            </a:prstGeom>
            <a:solidFill>
              <a:srgbClr val="FFFFF0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1CE9A3F1-E54C-494B-BB19-9C37CA8EBB77}"/>
                </a:ext>
              </a:extLst>
            </p:cNvPr>
            <p:cNvGrpSpPr/>
            <p:nvPr/>
          </p:nvGrpSpPr>
          <p:grpSpPr>
            <a:xfrm>
              <a:off x="9651829" y="1462260"/>
              <a:ext cx="2765148" cy="605080"/>
              <a:chOff x="9400348" y="1462259"/>
              <a:chExt cx="2765148" cy="605080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xmlns="" id="{8432DFD8-5A33-4DEE-9442-0F7FE5C4FD6E}"/>
                  </a:ext>
                </a:extLst>
              </p:cNvPr>
              <p:cNvGrpSpPr/>
              <p:nvPr/>
            </p:nvGrpSpPr>
            <p:grpSpPr>
              <a:xfrm>
                <a:off x="9400348" y="1462260"/>
                <a:ext cx="2765148" cy="605079"/>
                <a:chOff x="355448" y="5129570"/>
                <a:chExt cx="1589689" cy="371639"/>
              </a:xfrm>
            </p:grpSpPr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xmlns="" id="{DF5C2EDB-5963-41F9-902D-7581E316EE11}"/>
                    </a:ext>
                  </a:extLst>
                </p:cNvPr>
                <p:cNvGrpSpPr/>
                <p:nvPr/>
              </p:nvGrpSpPr>
              <p:grpSpPr>
                <a:xfrm>
                  <a:off x="356679" y="5129570"/>
                  <a:ext cx="1588458" cy="371639"/>
                  <a:chOff x="623909" y="6169777"/>
                  <a:chExt cx="1588458" cy="295612"/>
                </a:xfrm>
              </p:grpSpPr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xmlns="" id="{EE5C67D7-B7B0-42AA-BBDA-82ED8FF8303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3909" y="6190961"/>
                    <a:ext cx="1588455" cy="274428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xmlns="" id="{F267764C-7234-4F47-ACC7-89A658F2FA6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3912" y="6169777"/>
                    <a:ext cx="1588455" cy="247420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rgbClr val="FFFFB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xmlns="" id="{A2EB2A47-FE03-436A-ABAF-B4B4081BC6A5}"/>
                    </a:ext>
                  </a:extLst>
                </p:cNvPr>
                <p:cNvSpPr/>
                <p:nvPr/>
              </p:nvSpPr>
              <p:spPr>
                <a:xfrm rot="10800000">
                  <a:off x="355448" y="5146650"/>
                  <a:ext cx="1588455" cy="4571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xmlns="" id="{63D61258-70E5-40C4-ACF4-EC32509699CD}"/>
                  </a:ext>
                </a:extLst>
              </p:cNvPr>
              <p:cNvSpPr txBox="1"/>
              <p:nvPr/>
            </p:nvSpPr>
            <p:spPr>
              <a:xfrm>
                <a:off x="9574843" y="1462259"/>
                <a:ext cx="24493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Blip>
                    <a:blip r:embed="rId2"/>
                  </a:buBlip>
                </a:pPr>
                <a:r>
                  <a:rPr lang="en-US" sz="3200" b="1" dirty="0">
                    <a:solidFill>
                      <a:srgbClr val="7030A0"/>
                    </a:solidFill>
                    <a:latin typeface="CMU Classical Serif" panose="02000603000000000000" pitchFamily="50" charset="0"/>
                    <a:ea typeface="CMU Classical Serif" panose="02000603000000000000" pitchFamily="50" charset="0"/>
                    <a:cs typeface="CMU Classical Serif" panose="02000603000000000000" pitchFamily="50" charset="0"/>
                  </a:rPr>
                  <a:t>Ví dụ </a:t>
                </a:r>
                <a:r>
                  <a:rPr lang="en-US" sz="32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MU Classical Serif" panose="02000603000000000000" pitchFamily="50" charset="0"/>
                  </a:rPr>
                  <a:t>③</a:t>
                </a:r>
                <a:endParaRPr lang="en-US" sz="3200" b="1" dirty="0">
                  <a:solidFill>
                    <a:srgbClr val="7030A0"/>
                  </a:solidFill>
                  <a:latin typeface="CMU Classical Serif" panose="02000603000000000000" pitchFamily="50" charset="0"/>
                  <a:ea typeface="CMU Classical Serif" panose="02000603000000000000" pitchFamily="50" charset="0"/>
                  <a:cs typeface="CMU Classical Serif" panose="02000603000000000000" pitchFamily="50" charset="0"/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411C5A3-9C21-4616-85BE-110ECF5E3074}"/>
              </a:ext>
            </a:extLst>
          </p:cNvPr>
          <p:cNvGrpSpPr/>
          <p:nvPr/>
        </p:nvGrpSpPr>
        <p:grpSpPr>
          <a:xfrm>
            <a:off x="313898" y="610219"/>
            <a:ext cx="8100653" cy="8685563"/>
            <a:chOff x="400075" y="527175"/>
            <a:chExt cx="8100653" cy="8882919"/>
          </a:xfrm>
        </p:grpSpPr>
        <p:sp>
          <p:nvSpPr>
            <p:cNvPr id="98" name="Rectangle: Diagonal Corners Rounded 97">
              <a:extLst>
                <a:ext uri="{FF2B5EF4-FFF2-40B4-BE49-F238E27FC236}">
                  <a16:creationId xmlns:a16="http://schemas.microsoft.com/office/drawing/2014/main" xmlns="" id="{52ED8BCF-949A-4979-AAB1-7B76AF5FFB1E}"/>
                </a:ext>
              </a:extLst>
            </p:cNvPr>
            <p:cNvSpPr/>
            <p:nvPr/>
          </p:nvSpPr>
          <p:spPr>
            <a:xfrm>
              <a:off x="400075" y="610219"/>
              <a:ext cx="8100653" cy="8799875"/>
            </a:xfrm>
            <a:prstGeom prst="round2DiagRect">
              <a:avLst>
                <a:gd name="adj1" fmla="val 0"/>
                <a:gd name="adj2" fmla="val 3785"/>
              </a:avLst>
            </a:prstGeom>
            <a:solidFill>
              <a:srgbClr val="FEFFF0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defTabSz="914400">
                <a:lnSpc>
                  <a:spcPct val="107000"/>
                </a:lnSpc>
                <a:spcAft>
                  <a:spcPts val="800"/>
                </a:spcAft>
                <a:defRPr/>
              </a:pPr>
              <a:endParaRPr lang="en-US" sz="11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2E0A68B9-29CB-4D05-83D6-090823CB12C9}"/>
                </a:ext>
              </a:extLst>
            </p:cNvPr>
            <p:cNvGrpSpPr/>
            <p:nvPr/>
          </p:nvGrpSpPr>
          <p:grpSpPr>
            <a:xfrm>
              <a:off x="521436" y="527175"/>
              <a:ext cx="2819553" cy="688124"/>
              <a:chOff x="521436" y="527175"/>
              <a:chExt cx="2819553" cy="706506"/>
            </a:xfrm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xmlns="" id="{5565F381-7925-468E-ADDF-FDADB34BFE01}"/>
                  </a:ext>
                </a:extLst>
              </p:cNvPr>
              <p:cNvGrpSpPr/>
              <p:nvPr/>
            </p:nvGrpSpPr>
            <p:grpSpPr>
              <a:xfrm>
                <a:off x="521436" y="527175"/>
                <a:ext cx="2819553" cy="706506"/>
                <a:chOff x="21961" y="4327604"/>
                <a:chExt cx="1655142" cy="424845"/>
              </a:xfrm>
            </p:grpSpPr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xmlns="" id="{062DDBB6-D439-4A5D-A6B5-1651988F4BCF}"/>
                    </a:ext>
                  </a:extLst>
                </p:cNvPr>
                <p:cNvGrpSpPr/>
                <p:nvPr/>
              </p:nvGrpSpPr>
              <p:grpSpPr>
                <a:xfrm>
                  <a:off x="21961" y="4327604"/>
                  <a:ext cx="1655142" cy="424845"/>
                  <a:chOff x="1607792" y="2962373"/>
                  <a:chExt cx="1655142" cy="424845"/>
                </a:xfrm>
              </p:grpSpPr>
              <p:sp>
                <p:nvSpPr>
                  <p:cNvPr id="105" name="Isosceles Triangle 104">
                    <a:extLst>
                      <a:ext uri="{FF2B5EF4-FFF2-40B4-BE49-F238E27FC236}">
                        <a16:creationId xmlns:a16="http://schemas.microsoft.com/office/drawing/2014/main" xmlns="" id="{7F9D6BFD-25AA-4860-8125-15EEB6A363D9}"/>
                      </a:ext>
                    </a:extLst>
                  </p:cNvPr>
                  <p:cNvSpPr/>
                  <p:nvPr/>
                </p:nvSpPr>
                <p:spPr>
                  <a:xfrm>
                    <a:off x="3097115" y="2972255"/>
                    <a:ext cx="165819" cy="115583"/>
                  </a:xfrm>
                  <a:prstGeom prst="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Flowchart: Delay 105">
                    <a:extLst>
                      <a:ext uri="{FF2B5EF4-FFF2-40B4-BE49-F238E27FC236}">
                        <a16:creationId xmlns:a16="http://schemas.microsoft.com/office/drawing/2014/main" xmlns="" id="{FABFF5A9-7A0D-4035-8FFB-297B8CCA334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201962" y="2395137"/>
                    <a:ext cx="397911" cy="1586252"/>
                  </a:xfrm>
                  <a:prstGeom prst="flowChartDelay">
                    <a:avLst/>
                  </a:prstGeom>
                  <a:ln>
                    <a:noFill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xmlns="" id="{ECE94FD1-04B9-405C-A571-1AD7C91F46C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610256" y="2962373"/>
                    <a:ext cx="1586252" cy="82471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rgbClr val="FFFFB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defTabSz="914400"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xmlns="" id="{E0AABC89-7BF3-427E-80DD-5DC6C43B651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609024" y="2979424"/>
                    <a:ext cx="1586252" cy="45635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defTabSz="914400"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sp>
              <p:nvSpPr>
                <p:cNvPr id="104" name="TextBox 10">
                  <a:extLst>
                    <a:ext uri="{FF2B5EF4-FFF2-40B4-BE49-F238E27FC236}">
                      <a16:creationId xmlns:a16="http://schemas.microsoft.com/office/drawing/2014/main" xmlns="" id="{2119B546-D4A8-4409-A521-EDB914B2D52B}"/>
                    </a:ext>
                  </a:extLst>
                </p:cNvPr>
                <p:cNvSpPr txBox="1"/>
                <p:nvPr/>
              </p:nvSpPr>
              <p:spPr>
                <a:xfrm>
                  <a:off x="381894" y="4334456"/>
                  <a:ext cx="1128130" cy="406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defTabSz="914400">
                    <a:lnSpc>
                      <a:spcPct val="107000"/>
                    </a:lnSpc>
                    <a:spcAft>
                      <a:spcPts val="800"/>
                    </a:spcAft>
                    <a:defRPr/>
                  </a:pPr>
                  <a:r>
                    <a:rPr lang="en-US" sz="3200" b="1" kern="0" dirty="0">
                      <a:solidFill>
                        <a:schemeClr val="bg1"/>
                      </a:solidFill>
                      <a:latin typeface="Chu Van An" panose="02020603050405020304" pitchFamily="18" charset="0"/>
                      <a:ea typeface="Calibri" panose="020F0502020204030204" pitchFamily="34" charset="0"/>
                      <a:cs typeface="Chu Van An" panose="02020603050405020304" pitchFamily="18" charset="0"/>
                    </a:rPr>
                    <a:t>Dạng </a:t>
                  </a:r>
                  <a:r>
                    <a:rPr lang="en-US" sz="3200" b="1" kern="0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❷</a:t>
                  </a:r>
                  <a:endParaRPr lang="en-US" sz="3200" b="1" kern="0" dirty="0">
                    <a:solidFill>
                      <a:schemeClr val="bg1"/>
                    </a:solidFill>
                    <a:latin typeface="Chu Van An" panose="02020603050405020304" pitchFamily="18" charset="0"/>
                    <a:ea typeface="Calibri" panose="020F0502020204030204" pitchFamily="34" charset="0"/>
                    <a:cs typeface="Chu Van An" panose="02020603050405020304" pitchFamily="18" charset="0"/>
                  </a:endParaRP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7BC83AF5-6BC2-4527-B430-53CD9F5A1869}"/>
                  </a:ext>
                </a:extLst>
              </p:cNvPr>
              <p:cNvGrpSpPr/>
              <p:nvPr/>
            </p:nvGrpSpPr>
            <p:grpSpPr>
              <a:xfrm>
                <a:off x="572907" y="699653"/>
                <a:ext cx="655983" cy="300637"/>
                <a:chOff x="5357191" y="5508269"/>
                <a:chExt cx="655983" cy="300637"/>
              </a:xfrm>
            </p:grpSpPr>
            <p:sp>
              <p:nvSpPr>
                <p:cNvPr id="15" name="Arrow: Pentagon 14">
                  <a:extLst>
                    <a:ext uri="{FF2B5EF4-FFF2-40B4-BE49-F238E27FC236}">
                      <a16:creationId xmlns:a16="http://schemas.microsoft.com/office/drawing/2014/main" xmlns="" id="{FE9F0378-AD7D-486B-923C-9F34E09FCEA8}"/>
                    </a:ext>
                  </a:extLst>
                </p:cNvPr>
                <p:cNvSpPr/>
                <p:nvPr/>
              </p:nvSpPr>
              <p:spPr>
                <a:xfrm>
                  <a:off x="5357191" y="5508269"/>
                  <a:ext cx="655983" cy="300637"/>
                </a:xfrm>
                <a:prstGeom prst="homePlate">
                  <a:avLst/>
                </a:prstGeom>
                <a:solidFill>
                  <a:srgbClr val="8BE1FF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xmlns="" id="{D059FC9E-D82F-4ABF-9BCD-4A9A147D24B1}"/>
                    </a:ext>
                  </a:extLst>
                </p:cNvPr>
                <p:cNvSpPr/>
                <p:nvPr/>
              </p:nvSpPr>
              <p:spPr>
                <a:xfrm>
                  <a:off x="5705060" y="5562267"/>
                  <a:ext cx="172276" cy="207409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0990A67-5A58-4275-8A22-0FCC39520BB6}"/>
              </a:ext>
            </a:extLst>
          </p:cNvPr>
          <p:cNvSpPr txBox="1"/>
          <p:nvPr/>
        </p:nvSpPr>
        <p:spPr>
          <a:xfrm>
            <a:off x="4111613" y="-33170"/>
            <a:ext cx="4693456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BFFE7"/>
                </a:solidFill>
                <a:latin typeface="Chu Van An" panose="02020603050405020304" pitchFamily="18" charset="0"/>
                <a:ea typeface="CMU Classical Serif" panose="02000603000000000000" pitchFamily="50" charset="0"/>
                <a:cs typeface="Chu Van An" panose="02020603050405020304" pitchFamily="18" charset="0"/>
              </a:rPr>
              <a:t>PHÂN DẠNG BÀI TẬP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9B6B2E70-14B8-4198-8BCD-0D4CDF07454D}"/>
              </a:ext>
            </a:extLst>
          </p:cNvPr>
          <p:cNvSpPr txBox="1">
            <a:spLocks/>
          </p:cNvSpPr>
          <p:nvPr/>
        </p:nvSpPr>
        <p:spPr>
          <a:xfrm>
            <a:off x="447203" y="1378934"/>
            <a:ext cx="7870322" cy="39682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400" dirty="0">
                <a:latin typeface="Yu Gothic" panose="020B0400000000000000" pitchFamily="34" charset="-128"/>
                <a:ea typeface="Yu Gothic" panose="020B0400000000000000" pitchFamily="34" charset="-128"/>
                <a:sym typeface="Wingdings 2" panose="05020102010507070707" pitchFamily="18" charset="2"/>
              </a:rPr>
              <a:t>➋</a:t>
            </a:r>
            <a:r>
              <a:rPr lang="en-US" sz="3400" b="1" dirty="0">
                <a:sym typeface="Wingdings 2" panose="05020102010507070707" pitchFamily="18" charset="2"/>
              </a:rPr>
              <a:t>.</a:t>
            </a:r>
            <a:r>
              <a:rPr lang="en-US" sz="3400" b="1" dirty="0">
                <a:solidFill>
                  <a:srgbClr val="0000CC"/>
                </a:solidFill>
              </a:rPr>
              <a:t> </a:t>
            </a:r>
            <a:r>
              <a:rPr lang="en-US" sz="3400" b="1" i="1" dirty="0">
                <a:solidFill>
                  <a:srgbClr val="FF0000"/>
                </a:solidFill>
              </a:rPr>
              <a:t>Đếm số mặt, số cạnh, số đỉnh</a:t>
            </a:r>
            <a:endParaRPr lang="en-US" sz="3400" i="1" dirty="0">
              <a:solidFill>
                <a:srgbClr val="FF0000"/>
              </a:solidFill>
            </a:endParaRPr>
          </a:p>
          <a:p>
            <a:pPr algn="l"/>
            <a:r>
              <a:rPr lang="en-US" sz="3400" b="1" dirty="0">
                <a:sym typeface="Wingdings 2"/>
              </a:rPr>
              <a:t></a:t>
            </a:r>
            <a:r>
              <a:rPr lang="en-US" sz="3400" b="1" i="1" dirty="0"/>
              <a:t>-</a:t>
            </a:r>
            <a:r>
              <a:rPr lang="en-US" sz="3400" b="1" i="1" dirty="0" err="1"/>
              <a:t>Phương</a:t>
            </a:r>
            <a:r>
              <a:rPr lang="en-US" sz="3400" b="1" i="1" dirty="0"/>
              <a:t> </a:t>
            </a:r>
            <a:r>
              <a:rPr lang="en-US" sz="3400" b="1" i="1" dirty="0" err="1"/>
              <a:t>pháp</a:t>
            </a:r>
            <a:r>
              <a:rPr lang="en-US" sz="3400" b="1" i="1" dirty="0"/>
              <a:t>:  </a:t>
            </a:r>
            <a:endParaRPr lang="en-US" sz="3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400" dirty="0"/>
              <a:t>Quan sát, đếm số cạnh, số mặt, số đỉnh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xmlns="" id="{EBA1AAD8-E6AD-4AF0-BAF5-8C663EE3C3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69792" y="1314879"/>
                <a:ext cx="8510380" cy="4032267"/>
              </a:xfrm>
              <a:prstGeom prst="rect">
                <a:avLst/>
              </a:prstGeom>
              <a:gradFill flip="none" rotWithShape="1">
                <a:gsLst>
                  <a:gs pos="94000">
                    <a:srgbClr val="FFFF99">
                      <a:lumMod val="45000"/>
                      <a:lumOff val="55000"/>
                    </a:srgbClr>
                  </a:gs>
                  <a:gs pos="100000">
                    <a:srgbClr val="FFFF7B"/>
                  </a:gs>
                  <a:gs pos="100000">
                    <a:srgbClr val="FFFF00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0000CC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3400" dirty="0"/>
                  <a:t>Hình đa diện trong hình vẽ bên có bao nhiêu đỉnh?</a:t>
                </a:r>
              </a:p>
              <a:p>
                <a:pPr algn="l"/>
                <a:r>
                  <a:rPr lang="en-US" sz="3400" dirty="0"/>
                  <a:t> </a:t>
                </a:r>
                <a:r>
                  <a:rPr lang="vi-VN" sz="3400" b="1" dirty="0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Ⓐ</a:t>
                </a:r>
                <a:r>
                  <a:rPr lang="vi-VN" sz="3400" dirty="0"/>
                  <a:t>. </a:t>
                </a:r>
                <a14:m>
                  <m:oMath xmlns:m="http://schemas.openxmlformats.org/officeDocument/2006/math">
                    <m:r>
                      <a:rPr lang="en-US" sz="3400" b="0" i="0" dirty="0" smtClean="0">
                        <a:latin typeface="Cambria Math" panose="02040503050406030204" pitchFamily="18" charset="0"/>
                      </a:rPr>
                      <m:t>18</m:t>
                    </m:r>
                    <m:r>
                      <a:rPr lang="en-US" sz="3400" i="1" dirty="0">
                        <a:latin typeface="Cambria Math"/>
                      </a:rPr>
                      <m:t>.</m:t>
                    </m:r>
                  </m:oMath>
                </a14:m>
                <a:r>
                  <a:rPr lang="en-US" sz="3400" dirty="0"/>
                  <a:t>	</a:t>
                </a:r>
                <a:r>
                  <a:rPr lang="vi-VN" sz="3400" dirty="0"/>
                  <a:t>		</a:t>
                </a:r>
                <a:r>
                  <a:rPr lang="vi-VN" sz="3400" b="1" dirty="0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Ⓑ</a:t>
                </a:r>
                <a:r>
                  <a:rPr lang="vi-VN" sz="3400" dirty="0"/>
                  <a:t>. </a:t>
                </a:r>
                <a14:m>
                  <m:oMath xmlns:m="http://schemas.openxmlformats.org/officeDocument/2006/math">
                    <m:r>
                      <a:rPr lang="en-US" sz="3400" b="0" i="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400" i="1" dirty="0">
                        <a:latin typeface="Cambria Math"/>
                      </a:rPr>
                      <m:t>2.</m:t>
                    </m:r>
                  </m:oMath>
                </a14:m>
                <a:r>
                  <a:rPr lang="en-US" sz="3400" dirty="0"/>
                  <a:t>	</a:t>
                </a:r>
                <a:endParaRPr lang="vi-VN" sz="3400" dirty="0"/>
              </a:p>
              <a:p>
                <a:pPr algn="l">
                  <a:tabLst>
                    <a:tab pos="914400" algn="l"/>
                    <a:tab pos="3657600" algn="l"/>
                    <a:tab pos="6345238" algn="l"/>
                    <a:tab pos="9144000" algn="l"/>
                  </a:tabLst>
                </a:pPr>
                <a:r>
                  <a:rPr lang="vi-VN" sz="3400" b="1" dirty="0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 Ⓒ</a:t>
                </a:r>
                <a:r>
                  <a:rPr lang="vi-VN" sz="3400" dirty="0"/>
                  <a:t>.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vi-VN" sz="3400" dirty="0"/>
                  <a:t>.</a:t>
                </a:r>
                <a:r>
                  <a:rPr lang="en-US" sz="3400" dirty="0"/>
                  <a:t>	</a:t>
                </a:r>
                <a:r>
                  <a:rPr lang="vi-VN" sz="3400" b="1" dirty="0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Ⓓ</a:t>
                </a:r>
                <a:r>
                  <a:rPr lang="vi-VN" sz="3400" dirty="0"/>
                  <a:t>. </a:t>
                </a:r>
                <a14:m>
                  <m:oMath xmlns:m="http://schemas.openxmlformats.org/officeDocument/2006/math">
                    <m:r>
                      <a:rPr lang="en-US" sz="34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vi-VN" sz="3400" dirty="0"/>
                  <a:t>.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BA1AAD8-E6AD-4AF0-BAF5-8C663EE3C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792" y="1314879"/>
                <a:ext cx="8510380" cy="4032267"/>
              </a:xfrm>
              <a:prstGeom prst="rect">
                <a:avLst/>
              </a:prstGeom>
              <a:blipFill rotWithShape="1">
                <a:blip r:embed="rId3"/>
                <a:stretch>
                  <a:fillRect l="-1860" t="-3318" r="-1717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>
            <a:extLst>
              <a:ext uri="{FF2B5EF4-FFF2-40B4-BE49-F238E27FC236}">
                <a16:creationId xmlns:a16="http://schemas.microsoft.com/office/drawing/2014/main" xmlns="" id="{8F2CF482-00D8-40F6-BEEF-D3897383A33D}"/>
              </a:ext>
            </a:extLst>
          </p:cNvPr>
          <p:cNvSpPr txBox="1">
            <a:spLocks/>
          </p:cNvSpPr>
          <p:nvPr/>
        </p:nvSpPr>
        <p:spPr>
          <a:xfrm>
            <a:off x="8671151" y="5347145"/>
            <a:ext cx="8510380" cy="3761685"/>
          </a:xfrm>
          <a:prstGeom prst="rect">
            <a:avLst/>
          </a:prstGeom>
          <a:solidFill>
            <a:srgbClr val="CCECFF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3400" b="1" dirty="0">
                <a:solidFill>
                  <a:srgbClr val="0000CC"/>
                </a:solidFill>
                <a:sym typeface="Wingdings 2" panose="05020102010507070707" pitchFamily="18" charset="2"/>
              </a:rPr>
              <a:t></a:t>
            </a:r>
            <a:r>
              <a:rPr lang="en-US" sz="3400" b="1" dirty="0">
                <a:solidFill>
                  <a:srgbClr val="0000CC"/>
                </a:solidFill>
              </a:rPr>
              <a:t>Lời giải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400" b="1" dirty="0"/>
              <a:t>Chọn C.</a:t>
            </a:r>
            <a:endParaRPr lang="en-US" sz="3400" dirty="0"/>
          </a:p>
          <a:p>
            <a:pPr algn="l"/>
            <a:endParaRPr lang="vi-VN" sz="3400" dirty="0">
              <a:solidFill>
                <a:srgbClr val="0000CC"/>
              </a:solidFill>
            </a:endParaRPr>
          </a:p>
        </p:txBody>
      </p:sp>
      <p:sp>
        <p:nvSpPr>
          <p:cNvPr id="33" name="Freeform 47">
            <a:extLst>
              <a:ext uri="{FF2B5EF4-FFF2-40B4-BE49-F238E27FC236}">
                <a16:creationId xmlns:a16="http://schemas.microsoft.com/office/drawing/2014/main" xmlns="" id="{88591492-E769-45C0-BD37-ADBC10991229}"/>
              </a:ext>
            </a:extLst>
          </p:cNvPr>
          <p:cNvSpPr/>
          <p:nvPr/>
        </p:nvSpPr>
        <p:spPr>
          <a:xfrm>
            <a:off x="9014017" y="2807166"/>
            <a:ext cx="253706" cy="41760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4" name="Picture 1">
            <a:extLst>
              <a:ext uri="{FF2B5EF4-FFF2-40B4-BE49-F238E27FC236}">
                <a16:creationId xmlns:a16="http://schemas.microsoft.com/office/drawing/2014/main" xmlns="" id="{90F17E5E-3927-4891-BE44-F5609BCFD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6570" y="1995136"/>
            <a:ext cx="2410167" cy="294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51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9156</TotalTime>
  <Words>967</Words>
  <Application>Microsoft Office PowerPoint</Application>
  <PresentationFormat>Custom</PresentationFormat>
  <Paragraphs>260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1061</cp:revision>
  <cp:lastPrinted>2021-08-24T02:50:19Z</cp:lastPrinted>
  <dcterms:created xsi:type="dcterms:W3CDTF">2021-05-16T02:50:45Z</dcterms:created>
  <dcterms:modified xsi:type="dcterms:W3CDTF">2021-09-26T06:59:10Z</dcterms:modified>
</cp:coreProperties>
</file>